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2"/>
  </p:notesMasterIdLst>
  <p:handoutMasterIdLst>
    <p:handoutMasterId r:id="rId23"/>
  </p:handoutMasterIdLst>
  <p:sldIdLst>
    <p:sldId id="259" r:id="rId3"/>
    <p:sldId id="401" r:id="rId4"/>
    <p:sldId id="273" r:id="rId5"/>
    <p:sldId id="403" r:id="rId6"/>
    <p:sldId id="408" r:id="rId7"/>
    <p:sldId id="429" r:id="rId8"/>
    <p:sldId id="432" r:id="rId9"/>
    <p:sldId id="436" r:id="rId10"/>
    <p:sldId id="438" r:id="rId11"/>
    <p:sldId id="439" r:id="rId12"/>
    <p:sldId id="440" r:id="rId13"/>
    <p:sldId id="441" r:id="rId14"/>
    <p:sldId id="442" r:id="rId15"/>
    <p:sldId id="418" r:id="rId16"/>
    <p:sldId id="420" r:id="rId17"/>
    <p:sldId id="422" r:id="rId18"/>
    <p:sldId id="424" r:id="rId19"/>
    <p:sldId id="426" r:id="rId20"/>
    <p:sldId id="377" r:id="rId21"/>
  </p:sldIdLst>
  <p:sldSz cx="18286413" cy="10287000"/>
  <p:notesSz cx="9926638" cy="6797675"/>
  <p:defaultTextStyle>
    <a:defPPr>
      <a:defRPr lang="en-US"/>
    </a:defPPr>
    <a:lvl1pPr marL="0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72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EA3F8"/>
    <a:srgbClr val="0F0634"/>
    <a:srgbClr val="06105A"/>
    <a:srgbClr val="000C68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 showGuides="1">
      <p:cViewPr varScale="1">
        <p:scale>
          <a:sx n="74" d="100"/>
          <a:sy n="74" d="100"/>
        </p:scale>
        <p:origin x="582" y="72"/>
      </p:cViewPr>
      <p:guideLst>
        <p:guide orient="horz" pos="5372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46" y="-9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33536-0B1C-4113-81A9-88933E6B5E35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9D4A-42BD-4661-A34B-169B9D4948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24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B2DA-10AE-4BD6-BFC1-534DE09D66C3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1ECDC-7530-4EA9-86FD-4E56342A47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9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A6F0-3475-4171-9D6C-3E76C943D58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178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0A6F0-3475-4171-9D6C-3E76C943D58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6908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 userDrawn="1"/>
        </p:nvSpPr>
        <p:spPr>
          <a:xfrm>
            <a:off x="2302446" y="3353513"/>
            <a:ext cx="13465496" cy="3302155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4427035" y="3991372"/>
            <a:ext cx="10044763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96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r>
              <a:rPr lang="en-US" altLang="ja-JP" dirty="0" smtClean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3902">
            <a:off x="-1044000" y="5180019"/>
            <a:ext cx="8782393" cy="1360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902">
            <a:off x="10188000" y="3739857"/>
            <a:ext cx="8782393" cy="1360425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407613" y="4934253"/>
            <a:ext cx="9992177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 hasCustomPrompt="1"/>
          </p:nvPr>
        </p:nvSpPr>
        <p:spPr>
          <a:xfrm>
            <a:off x="4390678" y="5791572"/>
            <a:ext cx="9577064" cy="432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alpha val="5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Information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3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99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862286" y="2335188"/>
            <a:ext cx="7704063" cy="5976664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10000"/>
              </a:lnSpc>
              <a:defRPr sz="1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8782372" y="3415308"/>
            <a:ext cx="8209706" cy="3456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19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18270" y="2119164"/>
            <a:ext cx="16633848" cy="597666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ja-JP" dirty="0" smtClean="0"/>
              <a:t>Text Here</a:t>
            </a:r>
            <a:br>
              <a:rPr lang="en-US" altLang="ja-JP" dirty="0" smtClean="0"/>
            </a:br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77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198990" y="1831132"/>
            <a:ext cx="10441160" cy="36004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11000"/>
              </a:lnSpc>
              <a:defRPr sz="1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198990" y="5431532"/>
            <a:ext cx="10441160" cy="345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38950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3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  <p:bldP spid="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09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-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790278" y="4207396"/>
            <a:ext cx="5400600" cy="54006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wrap="none" anchor="ctr">
            <a:normAutofit/>
          </a:bodyPr>
          <a:lstStyle>
            <a:lvl1pPr algn="ctr">
              <a:defRPr sz="7200" baseline="0">
                <a:solidFill>
                  <a:schemeClr val="tx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ja-JP" altLang="en-US" dirty="0" smtClean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806800" y="4927476"/>
            <a:ext cx="1439862" cy="1439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1006303" y="7447756"/>
            <a:ext cx="4896544" cy="576263"/>
          </a:xfrm>
        </p:spPr>
        <p:txBody>
          <a:bodyPr>
            <a:no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- 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502245" y="7951812"/>
            <a:ext cx="8640167" cy="2016224"/>
          </a:xfrm>
        </p:spPr>
        <p:txBody>
          <a:bodyPr anchor="b">
            <a:noAutofit/>
          </a:bodyPr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br>
              <a:rPr lang="en-US" dirty="0" smtClean="0"/>
            </a:br>
            <a:r>
              <a:rPr lang="en-US" dirty="0" smtClean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642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4" hasCustomPrompt="1"/>
          </p:nvPr>
        </p:nvSpPr>
        <p:spPr>
          <a:xfrm>
            <a:off x="862286" y="4207396"/>
            <a:ext cx="16561840" cy="1728192"/>
          </a:xfrm>
        </p:spPr>
        <p:txBody>
          <a:bodyPr anchor="ctr">
            <a:noAutofit/>
          </a:bodyPr>
          <a:lstStyle>
            <a:lvl1pPr algn="ctr">
              <a:defRPr sz="9600"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1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3971925"/>
            <a:ext cx="714313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8" name="Freeform 7"/>
          <p:cNvSpPr/>
          <p:nvPr/>
        </p:nvSpPr>
        <p:spPr>
          <a:xfrm>
            <a:off x="-4760" y="-1387"/>
            <a:ext cx="18291173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634083" y="2595604"/>
            <a:ext cx="11296266" cy="1806459"/>
          </a:xfrm>
          <a:prstGeom prst="rect">
            <a:avLst/>
          </a:prstGeom>
        </p:spPr>
        <p:txBody>
          <a:bodyPr bIns="9144" anchor="b"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2424345" y="3706388"/>
            <a:ext cx="13021132" cy="49388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402301" y="8805672"/>
            <a:ext cx="4352166" cy="301752"/>
          </a:xfrm>
          <a:prstGeom prst="rect">
            <a:avLst/>
          </a:prstGeom>
        </p:spPr>
        <p:txBody>
          <a:bodyPr/>
          <a:lstStyle/>
          <a:p>
            <a:fld id="{D8F666D5-BD3B-4888-ADF6-8C5AF3ACAA83}" type="datetime1">
              <a:rPr lang="es-ES" smtClean="0"/>
              <a:t>26/03/2019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34418" y="9427683"/>
            <a:ext cx="9447980" cy="41148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800618" y="9256233"/>
            <a:ext cx="1005753" cy="754380"/>
          </a:xfrm>
          <a:prstGeom prst="ellipse">
            <a:avLst/>
          </a:prstGeom>
        </p:spPr>
        <p:txBody>
          <a:bodyPr/>
          <a:lstStyle/>
          <a:p>
            <a:fld id="{DD4A30E2-3BD2-4A16-B053-8759F4DE3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0712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77" y="548640"/>
            <a:ext cx="15040575" cy="82296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402301" y="8805672"/>
            <a:ext cx="4352166" cy="301752"/>
          </a:xfrm>
          <a:prstGeom prst="rect">
            <a:avLst/>
          </a:prstGeom>
        </p:spPr>
        <p:txBody>
          <a:bodyPr/>
          <a:lstStyle/>
          <a:p>
            <a:fld id="{A0FCD6B8-FA1E-4454-9D5D-79A155A7DCC2}" type="datetime1">
              <a:rPr lang="es-ES" smtClean="0"/>
              <a:t>26/03/2019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34418" y="9427683"/>
            <a:ext cx="9447980" cy="41148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800618" y="9256233"/>
            <a:ext cx="1005753" cy="754380"/>
          </a:xfrm>
          <a:prstGeom prst="ellipse">
            <a:avLst/>
          </a:prstGeom>
        </p:spPr>
        <p:txBody>
          <a:bodyPr/>
          <a:lstStyle/>
          <a:p>
            <a:fld id="{DD4A30E2-3BD2-4A16-B053-8759F4DE3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14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 userDrawn="1"/>
        </p:nvSpPr>
        <p:spPr>
          <a:xfrm>
            <a:off x="2302446" y="3353513"/>
            <a:ext cx="13465496" cy="3302155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4427035" y="4207396"/>
            <a:ext cx="10044763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96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r>
              <a:rPr lang="en-US" altLang="ja-JP" dirty="0" smtClean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3902">
            <a:off x="-1044000" y="5180019"/>
            <a:ext cx="8782393" cy="1360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902">
            <a:off x="10188000" y="3739857"/>
            <a:ext cx="8782393" cy="1360425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407613" y="5150277"/>
            <a:ext cx="9992177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7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2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767236"/>
            <a:ext cx="5976664" cy="597666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279110" y="2839244"/>
            <a:ext cx="899921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79110" y="3487316"/>
            <a:ext cx="8999215" cy="201622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8280895" y="6079604"/>
            <a:ext cx="899921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8280895" y="6727676"/>
            <a:ext cx="8999215" cy="201622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767236"/>
            <a:ext cx="5976664" cy="597666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279110" y="3991372"/>
            <a:ext cx="899921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79110" y="4639444"/>
            <a:ext cx="8999215" cy="2952328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623220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892948" y="3055268"/>
            <a:ext cx="12385377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92948" y="3703340"/>
            <a:ext cx="12385377" cy="165618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894733" y="6439644"/>
            <a:ext cx="12385377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894733" y="7087716"/>
            <a:ext cx="12385377" cy="165618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1438350" y="6223620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08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623220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8709" y="3055268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8709" y="3703340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80494" y="6439644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80494" y="7087716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1438350" y="6223620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9647262" y="2623219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885041" y="3055267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885041" y="3703339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886826" y="6439643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886826" y="7087715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9647262" y="6223619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0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animBg="1"/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</p:bldLst>
  </p:timing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150318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375748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5326782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110758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110758" y="7375748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2" hasCustomPrompt="1"/>
          </p:nvPr>
        </p:nvSpPr>
        <p:spPr>
          <a:xfrm>
            <a:off x="9503246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2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287222" y="7375748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1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13679710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463686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463686" y="7375748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9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4 Columns -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150318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375747"/>
            <a:ext cx="3960440" cy="2088233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790278" y="2335187"/>
            <a:ext cx="11521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5326782" y="2767236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110758" y="6727677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110758" y="7375748"/>
            <a:ext cx="3960440" cy="2088233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9" name="テキスト プレースホルダー 7"/>
          <p:cNvSpPr>
            <a:spLocks noGrp="1"/>
          </p:cNvSpPr>
          <p:nvPr>
            <p:ph type="body" sz="quarter" idx="32" hasCustomPrompt="1"/>
          </p:nvPr>
        </p:nvSpPr>
        <p:spPr>
          <a:xfrm>
            <a:off x="4966742" y="2335188"/>
            <a:ext cx="11521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9503246" y="2767234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287222" y="6727675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287222" y="7375746"/>
            <a:ext cx="3960440" cy="2088233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3" name="テキスト プレースホルダー 7"/>
          <p:cNvSpPr>
            <a:spLocks noGrp="1"/>
          </p:cNvSpPr>
          <p:nvPr>
            <p:ph type="body" sz="quarter" idx="36" hasCustomPrompt="1"/>
          </p:nvPr>
        </p:nvSpPr>
        <p:spPr>
          <a:xfrm>
            <a:off x="9143206" y="2335186"/>
            <a:ext cx="11521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13679710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463686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463686" y="7375747"/>
            <a:ext cx="3960440" cy="2088233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7" name="テキスト プレースホルダー 7"/>
          <p:cNvSpPr>
            <a:spLocks noGrp="1"/>
          </p:cNvSpPr>
          <p:nvPr>
            <p:ph type="body" sz="quarter" idx="40" hasCustomPrompt="1"/>
          </p:nvPr>
        </p:nvSpPr>
        <p:spPr>
          <a:xfrm>
            <a:off x="13319670" y="2335187"/>
            <a:ext cx="1152128" cy="115212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0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750"/>
                            </p:stCondLst>
                            <p:childTnLst>
                              <p:par>
                                <p:cTn id="12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750"/>
                            </p:stCondLst>
                            <p:childTnLst>
                              <p:par>
                                <p:cTn id="1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allAtOnce" animBg="1"/>
      <p:bldP spid="3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allAtOnce" animBg="1"/>
      <p:bldP spid="4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allAtOnce" animBg="1"/>
      <p:bldP spid="4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582366" y="2479205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5758830" y="2479206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9935294" y="2479204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14111758" y="2479205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3" name="図プレースホルダー 8"/>
          <p:cNvSpPr>
            <a:spLocks noGrp="1"/>
          </p:cNvSpPr>
          <p:nvPr>
            <p:ph type="pic" sz="quarter" idx="38" hasCustomPrompt="1"/>
          </p:nvPr>
        </p:nvSpPr>
        <p:spPr>
          <a:xfrm>
            <a:off x="1582366" y="6223622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39" hasCustomPrompt="1"/>
          </p:nvPr>
        </p:nvSpPr>
        <p:spPr>
          <a:xfrm>
            <a:off x="5758830" y="6223623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40" hasCustomPrompt="1"/>
          </p:nvPr>
        </p:nvSpPr>
        <p:spPr>
          <a:xfrm>
            <a:off x="9935294" y="6223621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6" name="図プレースホルダー 8"/>
          <p:cNvSpPr>
            <a:spLocks noGrp="1"/>
          </p:cNvSpPr>
          <p:nvPr>
            <p:ph type="pic" sz="quarter" idx="41" hasCustomPrompt="1"/>
          </p:nvPr>
        </p:nvSpPr>
        <p:spPr>
          <a:xfrm>
            <a:off x="14111758" y="6223622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22326" y="5143500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5372765" y="5143500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647262" y="5143500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3797701" y="5143500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1222326" y="8815908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372765" y="8815908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647262" y="8815908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797701" y="8815908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8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40" grpId="0" animBg="1"/>
      <p:bldP spid="44" grpId="0" animBg="1"/>
      <p:bldP spid="23" grpId="0" animBg="1"/>
      <p:bldP spid="24" grpId="0" animBg="1"/>
      <p:bldP spid="25" grpId="0" animBg="1"/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8709" y="3055268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8709" y="3703340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80494" y="6439644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80494" y="7087716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885041" y="3055267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885041" y="3703339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886826" y="6439643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886826" y="7087715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" name="円/楕円 3"/>
          <p:cNvSpPr/>
          <p:nvPr userDrawn="1"/>
        </p:nvSpPr>
        <p:spPr>
          <a:xfrm>
            <a:off x="1438350" y="2623220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2338450" y="3523320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26" name="円/楕円 25"/>
          <p:cNvSpPr/>
          <p:nvPr userDrawn="1"/>
        </p:nvSpPr>
        <p:spPr>
          <a:xfrm>
            <a:off x="1438350" y="6223620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2338450" y="7123720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28" name="円/楕円 27"/>
          <p:cNvSpPr/>
          <p:nvPr userDrawn="1"/>
        </p:nvSpPr>
        <p:spPr>
          <a:xfrm>
            <a:off x="9647262" y="2623220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10547362" y="3523320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30" name="円/楕円 29"/>
          <p:cNvSpPr/>
          <p:nvPr userDrawn="1"/>
        </p:nvSpPr>
        <p:spPr>
          <a:xfrm>
            <a:off x="9647262" y="6201369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10547362" y="7101469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90061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6439644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087716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1582366" y="305526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2482466" y="395536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6" name="直線コネクタ 5"/>
          <p:cNvCxnSpPr/>
          <p:nvPr userDrawn="1"/>
        </p:nvCxnSpPr>
        <p:spPr>
          <a:xfrm>
            <a:off x="1294334" y="6223620"/>
            <a:ext cx="331236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5038750" y="6439644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038750" y="7087716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5686822" y="305526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6586922" y="395536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38" name="直線コネクタ 37"/>
          <p:cNvCxnSpPr/>
          <p:nvPr userDrawn="1"/>
        </p:nvCxnSpPr>
        <p:spPr>
          <a:xfrm>
            <a:off x="5398790" y="6223620"/>
            <a:ext cx="331236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143206" y="6439644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143206" y="7087716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 userDrawn="1"/>
        </p:nvSpPr>
        <p:spPr>
          <a:xfrm>
            <a:off x="9791278" y="305526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10691378" y="395536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43" name="直線コネクタ 42"/>
          <p:cNvCxnSpPr/>
          <p:nvPr userDrawn="1"/>
        </p:nvCxnSpPr>
        <p:spPr>
          <a:xfrm>
            <a:off x="9503246" y="6223620"/>
            <a:ext cx="331236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13247662" y="6439644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13247662" y="7087716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 userDrawn="1"/>
        </p:nvSpPr>
        <p:spPr>
          <a:xfrm>
            <a:off x="13895734" y="305526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4795834" y="395536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48" name="直線コネクタ 47"/>
          <p:cNvCxnSpPr/>
          <p:nvPr userDrawn="1"/>
        </p:nvCxnSpPr>
        <p:spPr>
          <a:xfrm>
            <a:off x="13607702" y="6223620"/>
            <a:ext cx="331236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5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7" grpId="0"/>
      <p:bldP spid="3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159" y="5035488"/>
            <a:ext cx="2590319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2590478" y="5033066"/>
            <a:ext cx="3240360" cy="21844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830838" y="5023026"/>
            <a:ext cx="3312368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143206" y="5023026"/>
            <a:ext cx="3240360" cy="22848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2383566" y="5023026"/>
            <a:ext cx="3240359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5623926" y="5035488"/>
            <a:ext cx="2662488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6302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06302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292645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292645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580956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580956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847341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0847341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111758" y="6439645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111758" y="7015709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 useBgFill="1">
        <p:nvSpPr>
          <p:cNvPr id="40" name="円/楕円 39"/>
          <p:cNvSpPr/>
          <p:nvPr userDrawn="1"/>
        </p:nvSpPr>
        <p:spPr>
          <a:xfrm>
            <a:off x="1438350" y="3991372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448427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00:00</a:t>
            </a:r>
            <a:endParaRPr lang="en-US" dirty="0"/>
          </a:p>
        </p:txBody>
      </p:sp>
      <p:sp useBgFill="1">
        <p:nvSpPr>
          <p:cNvPr id="42" name="円/楕円 41"/>
          <p:cNvSpPr/>
          <p:nvPr userDrawn="1"/>
        </p:nvSpPr>
        <p:spPr>
          <a:xfrm>
            <a:off x="4678710" y="4000520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688787" y="4828823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00:00</a:t>
            </a:r>
            <a:endParaRPr lang="en-US" dirty="0"/>
          </a:p>
        </p:txBody>
      </p:sp>
      <p:sp useBgFill="1">
        <p:nvSpPr>
          <p:cNvPr id="44" name="円/楕円 43"/>
          <p:cNvSpPr/>
          <p:nvPr userDrawn="1"/>
        </p:nvSpPr>
        <p:spPr>
          <a:xfrm>
            <a:off x="7991078" y="3991372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001155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00:00</a:t>
            </a:r>
            <a:endParaRPr lang="en-US" dirty="0"/>
          </a:p>
        </p:txBody>
      </p:sp>
      <p:sp useBgFill="1">
        <p:nvSpPr>
          <p:cNvPr id="46" name="円/楕円 45"/>
          <p:cNvSpPr/>
          <p:nvPr userDrawn="1"/>
        </p:nvSpPr>
        <p:spPr>
          <a:xfrm>
            <a:off x="11231438" y="3964253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241515" y="4792556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00:00</a:t>
            </a:r>
            <a:endParaRPr lang="en-US" dirty="0"/>
          </a:p>
        </p:txBody>
      </p:sp>
      <p:sp useBgFill="1">
        <p:nvSpPr>
          <p:cNvPr id="48" name="円/楕円 47"/>
          <p:cNvSpPr/>
          <p:nvPr userDrawn="1"/>
        </p:nvSpPr>
        <p:spPr>
          <a:xfrm>
            <a:off x="14471798" y="3991372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4481875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45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 userDrawn="1"/>
        </p:nvSpPr>
        <p:spPr>
          <a:xfrm>
            <a:off x="2302446" y="3353513"/>
            <a:ext cx="13465496" cy="3302155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4427035" y="4207396"/>
            <a:ext cx="10044763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96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r>
              <a:rPr lang="en-US" altLang="ja-JP" dirty="0" smtClean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3902">
            <a:off x="-1044000" y="5180019"/>
            <a:ext cx="8782393" cy="1360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902">
            <a:off x="10188000" y="3739857"/>
            <a:ext cx="8782393" cy="1360425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407613" y="5222285"/>
            <a:ext cx="9992177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1" name="テキスト プレースホルダー 3"/>
          <p:cNvSpPr>
            <a:spLocks noGrp="1"/>
          </p:cNvSpPr>
          <p:nvPr>
            <p:ph type="body" sz="quarter" idx="10" hasCustomPrompt="1"/>
          </p:nvPr>
        </p:nvSpPr>
        <p:spPr>
          <a:xfrm>
            <a:off x="8495134" y="8383860"/>
            <a:ext cx="9577064" cy="165635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200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Information Here</a:t>
            </a:r>
            <a:endParaRPr lang="en-US" dirty="0"/>
          </a:p>
        </p:txBody>
      </p:sp>
      <p:sp>
        <p:nvSpPr>
          <p:cNvPr id="12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4425889" y="6727676"/>
            <a:ext cx="8893781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Information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8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159" y="5035488"/>
            <a:ext cx="2590319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2590478" y="5033066"/>
            <a:ext cx="3240360" cy="21844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830838" y="5023026"/>
            <a:ext cx="3312368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143206" y="5023026"/>
            <a:ext cx="3240360" cy="22848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2383566" y="5023026"/>
            <a:ext cx="3240359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5623926" y="5035488"/>
            <a:ext cx="2662488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6302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06302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292645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292645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580956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580956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847341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0847341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111758" y="6439645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111758" y="7015709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0" name="円/楕円 39"/>
          <p:cNvSpPr/>
          <p:nvPr userDrawn="1"/>
        </p:nvSpPr>
        <p:spPr>
          <a:xfrm>
            <a:off x="1438350" y="3991372"/>
            <a:ext cx="2304256" cy="230425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448427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00:00</a:t>
            </a:r>
            <a:endParaRPr 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4678710" y="4000520"/>
            <a:ext cx="2304256" cy="230425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688787" y="4828823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00:00</a:t>
            </a:r>
            <a:endParaRPr 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7991078" y="3991372"/>
            <a:ext cx="2304256" cy="230425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001155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00:00</a:t>
            </a:r>
            <a:endParaRPr lang="en-US" dirty="0"/>
          </a:p>
        </p:txBody>
      </p:sp>
      <p:sp>
        <p:nvSpPr>
          <p:cNvPr id="46" name="円/楕円 45"/>
          <p:cNvSpPr/>
          <p:nvPr userDrawn="1"/>
        </p:nvSpPr>
        <p:spPr>
          <a:xfrm>
            <a:off x="11231438" y="3964253"/>
            <a:ext cx="2304256" cy="230425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241515" y="4792556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00:00</a:t>
            </a:r>
            <a:endParaRPr lang="en-US" dirty="0"/>
          </a:p>
        </p:txBody>
      </p:sp>
      <p:sp>
        <p:nvSpPr>
          <p:cNvPr id="48" name="円/楕円 47"/>
          <p:cNvSpPr/>
          <p:nvPr userDrawn="1"/>
        </p:nvSpPr>
        <p:spPr>
          <a:xfrm>
            <a:off x="14471798" y="3991372"/>
            <a:ext cx="2304256" cy="230425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4481875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00:00</a:t>
            </a:r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3167062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6550918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9791500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13175356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3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16415419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8829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250"/>
                            </p:stCondLst>
                            <p:childTnLst>
                              <p:par>
                                <p:cTn id="8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750"/>
                            </p:stCondLst>
                            <p:childTnLst>
                              <p:par>
                                <p:cTn id="10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50" grpId="0"/>
      <p:bldP spid="51" grpId="0"/>
      <p:bldP spid="52" grpId="0"/>
      <p:bldP spid="53" grpId="0"/>
    </p:bldLst>
  </p:timing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6302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06302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4" name="円/楕円 53"/>
          <p:cNvSpPr/>
          <p:nvPr userDrawn="1"/>
        </p:nvSpPr>
        <p:spPr>
          <a:xfrm>
            <a:off x="1946977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2272699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grpSp>
        <p:nvGrpSpPr>
          <p:cNvPr id="56" name="グループ化 55"/>
          <p:cNvGrpSpPr/>
          <p:nvPr userDrawn="1"/>
        </p:nvGrpSpPr>
        <p:grpSpPr>
          <a:xfrm>
            <a:off x="1438350" y="2906286"/>
            <a:ext cx="2277393" cy="1301110"/>
            <a:chOff x="3409429" y="2695228"/>
            <a:chExt cx="2277393" cy="1301110"/>
          </a:xfrm>
        </p:grpSpPr>
        <p:sp>
          <p:nvSpPr>
            <p:cNvPr id="57" name="正方形/長方形 5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二等辺三角形 5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9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1555503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cxnSp>
        <p:nvCxnSpPr>
          <p:cNvPr id="7" name="直線コネクタ 6"/>
          <p:cNvCxnSpPr>
            <a:endCxn id="54" idx="2"/>
          </p:cNvCxnSpPr>
          <p:nvPr userDrawn="1"/>
        </p:nvCxnSpPr>
        <p:spPr>
          <a:xfrm>
            <a:off x="0" y="5053490"/>
            <a:ext cx="194697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4292645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4292645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5233320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図プレースホルダー 5"/>
          <p:cNvSpPr>
            <a:spLocks noGrp="1"/>
          </p:cNvSpPr>
          <p:nvPr>
            <p:ph type="pic" sz="quarter" idx="57" hasCustomPrompt="1"/>
          </p:nvPr>
        </p:nvSpPr>
        <p:spPr>
          <a:xfrm>
            <a:off x="5559042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grpSp>
        <p:nvGrpSpPr>
          <p:cNvPr id="65" name="グループ化 64"/>
          <p:cNvGrpSpPr/>
          <p:nvPr userDrawn="1"/>
        </p:nvGrpSpPr>
        <p:grpSpPr>
          <a:xfrm>
            <a:off x="4724693" y="2906286"/>
            <a:ext cx="2277393" cy="1301110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二等辺三角形 66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8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4841846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cxnSp>
        <p:nvCxnSpPr>
          <p:cNvPr id="69" name="直線コネクタ 68"/>
          <p:cNvCxnSpPr>
            <a:stCxn id="54" idx="6"/>
            <a:endCxn id="63" idx="2"/>
          </p:cNvCxnSpPr>
          <p:nvPr userDrawn="1"/>
        </p:nvCxnSpPr>
        <p:spPr>
          <a:xfrm>
            <a:off x="3207117" y="5053490"/>
            <a:ext cx="202620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7581228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7581228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80" name="円/楕円 79"/>
          <p:cNvSpPr/>
          <p:nvPr userDrawn="1"/>
        </p:nvSpPr>
        <p:spPr>
          <a:xfrm>
            <a:off x="8521903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図プレースホルダー 5"/>
          <p:cNvSpPr>
            <a:spLocks noGrp="1"/>
          </p:cNvSpPr>
          <p:nvPr>
            <p:ph type="pic" sz="quarter" idx="61" hasCustomPrompt="1"/>
          </p:nvPr>
        </p:nvSpPr>
        <p:spPr>
          <a:xfrm>
            <a:off x="8847625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grpSp>
        <p:nvGrpSpPr>
          <p:cNvPr id="82" name="グループ化 81"/>
          <p:cNvGrpSpPr/>
          <p:nvPr userDrawn="1"/>
        </p:nvGrpSpPr>
        <p:grpSpPr>
          <a:xfrm>
            <a:off x="8013276" y="2906286"/>
            <a:ext cx="2277393" cy="1301110"/>
            <a:chOff x="3409429" y="2695228"/>
            <a:chExt cx="2277393" cy="1301110"/>
          </a:xfrm>
        </p:grpSpPr>
        <p:sp>
          <p:nvSpPr>
            <p:cNvPr id="83" name="正方形/長方形 8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二等辺三角形 8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5" name="テキスト プレースホルダー 70"/>
          <p:cNvSpPr>
            <a:spLocks noGrp="1"/>
          </p:cNvSpPr>
          <p:nvPr>
            <p:ph type="body" sz="quarter" idx="62" hasCustomPrompt="1"/>
          </p:nvPr>
        </p:nvSpPr>
        <p:spPr>
          <a:xfrm>
            <a:off x="8130429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cxnSp>
        <p:nvCxnSpPr>
          <p:cNvPr id="86" name="直線コネクタ 85"/>
          <p:cNvCxnSpPr>
            <a:stCxn id="63" idx="6"/>
            <a:endCxn id="80" idx="2"/>
          </p:cNvCxnSpPr>
          <p:nvPr userDrawn="1"/>
        </p:nvCxnSpPr>
        <p:spPr>
          <a:xfrm>
            <a:off x="6493460" y="5053490"/>
            <a:ext cx="202844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0871398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10871398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89" name="円/楕円 88"/>
          <p:cNvSpPr/>
          <p:nvPr userDrawn="1"/>
        </p:nvSpPr>
        <p:spPr>
          <a:xfrm>
            <a:off x="11812073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図プレースホルダー 5"/>
          <p:cNvSpPr>
            <a:spLocks noGrp="1"/>
          </p:cNvSpPr>
          <p:nvPr>
            <p:ph type="pic" sz="quarter" idx="65" hasCustomPrompt="1"/>
          </p:nvPr>
        </p:nvSpPr>
        <p:spPr>
          <a:xfrm>
            <a:off x="12137795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grpSp>
        <p:nvGrpSpPr>
          <p:cNvPr id="91" name="グループ化 90"/>
          <p:cNvGrpSpPr/>
          <p:nvPr userDrawn="1"/>
        </p:nvGrpSpPr>
        <p:grpSpPr>
          <a:xfrm>
            <a:off x="11303446" y="2906286"/>
            <a:ext cx="2277393" cy="1301110"/>
            <a:chOff x="3409429" y="2695228"/>
            <a:chExt cx="2277393" cy="1301110"/>
          </a:xfrm>
        </p:grpSpPr>
        <p:sp>
          <p:nvSpPr>
            <p:cNvPr id="92" name="正方形/長方形 91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二等辺三角形 92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4" name="テキスト プレースホルダー 70"/>
          <p:cNvSpPr>
            <a:spLocks noGrp="1"/>
          </p:cNvSpPr>
          <p:nvPr>
            <p:ph type="body" sz="quarter" idx="66" hasCustomPrompt="1"/>
          </p:nvPr>
        </p:nvSpPr>
        <p:spPr>
          <a:xfrm>
            <a:off x="11420599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cxnSp>
        <p:nvCxnSpPr>
          <p:cNvPr id="95" name="直線コネクタ 94"/>
          <p:cNvCxnSpPr>
            <a:stCxn id="80" idx="6"/>
            <a:endCxn id="89" idx="2"/>
          </p:cNvCxnSpPr>
          <p:nvPr userDrawn="1"/>
        </p:nvCxnSpPr>
        <p:spPr>
          <a:xfrm>
            <a:off x="9782043" y="5053490"/>
            <a:ext cx="203003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4157741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4157741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98" name="円/楕円 97"/>
          <p:cNvSpPr/>
          <p:nvPr userDrawn="1"/>
        </p:nvSpPr>
        <p:spPr>
          <a:xfrm>
            <a:off x="15098416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9" name="図プレースホルダー 5"/>
          <p:cNvSpPr>
            <a:spLocks noGrp="1"/>
          </p:cNvSpPr>
          <p:nvPr>
            <p:ph type="pic" sz="quarter" idx="69" hasCustomPrompt="1"/>
          </p:nvPr>
        </p:nvSpPr>
        <p:spPr>
          <a:xfrm>
            <a:off x="15424138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14589789" y="2906286"/>
            <a:ext cx="2277393" cy="1301110"/>
            <a:chOff x="3409429" y="2695228"/>
            <a:chExt cx="2277393" cy="1301110"/>
          </a:xfrm>
        </p:grpSpPr>
        <p:sp>
          <p:nvSpPr>
            <p:cNvPr id="101" name="正方形/長方形 100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二等辺三角形 101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3" name="テキスト プレースホルダー 70"/>
          <p:cNvSpPr>
            <a:spLocks noGrp="1"/>
          </p:cNvSpPr>
          <p:nvPr>
            <p:ph type="body" sz="quarter" idx="70" hasCustomPrompt="1"/>
          </p:nvPr>
        </p:nvSpPr>
        <p:spPr>
          <a:xfrm>
            <a:off x="14706942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cxnSp>
        <p:nvCxnSpPr>
          <p:cNvPr id="104" name="直線コネクタ 103"/>
          <p:cNvCxnSpPr>
            <a:stCxn id="89" idx="6"/>
            <a:endCxn id="98" idx="2"/>
          </p:cNvCxnSpPr>
          <p:nvPr userDrawn="1"/>
        </p:nvCxnSpPr>
        <p:spPr>
          <a:xfrm>
            <a:off x="13072213" y="5053490"/>
            <a:ext cx="202620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>
            <a:stCxn id="98" idx="6"/>
          </p:cNvCxnSpPr>
          <p:nvPr userDrawn="1"/>
        </p:nvCxnSpPr>
        <p:spPr>
          <a:xfrm>
            <a:off x="16358556" y="5053490"/>
            <a:ext cx="192785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5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250"/>
                            </p:stCondLst>
                            <p:childTnLst>
                              <p:par>
                                <p:cTn id="13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750"/>
                            </p:stCondLst>
                            <p:childTnLst>
                              <p:par>
                                <p:cTn id="1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/>
      <p:bldP spid="5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/>
      <p:bldP spid="68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animBg="1"/>
      <p:bldP spid="81" grpId="0"/>
      <p:bldP spid="8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9" grpId="0" animBg="1"/>
      <p:bldP spid="90" grpId="0"/>
      <p:bldP spid="94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8" grpId="0" animBg="1"/>
      <p:bldP spid="99" grpId="0"/>
      <p:bldP spid="10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 userDrawn="1"/>
        </p:nvGrpSpPr>
        <p:grpSpPr>
          <a:xfrm>
            <a:off x="12311558" y="5540049"/>
            <a:ext cx="4464496" cy="3419875"/>
            <a:chOff x="1438350" y="5540049"/>
            <a:chExt cx="4464496" cy="3419875"/>
          </a:xfrm>
        </p:grpSpPr>
        <p:sp>
          <p:nvSpPr>
            <p:cNvPr id="28" name="正方形/長方形 27"/>
            <p:cNvSpPr/>
            <p:nvPr userDrawn="1"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二等辺三角形 28"/>
            <p:cNvSpPr/>
            <p:nvPr userDrawn="1"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グループ化 22"/>
          <p:cNvGrpSpPr/>
          <p:nvPr userDrawn="1"/>
        </p:nvGrpSpPr>
        <p:grpSpPr>
          <a:xfrm>
            <a:off x="6911038" y="5540049"/>
            <a:ext cx="4464496" cy="3419875"/>
            <a:chOff x="1438350" y="5540049"/>
            <a:chExt cx="4464496" cy="3419875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二等辺三角形 25"/>
            <p:cNvSpPr/>
            <p:nvPr userDrawn="1"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1438350" y="5540049"/>
            <a:ext cx="4464496" cy="3419875"/>
            <a:chOff x="1438350" y="5540049"/>
            <a:chExt cx="4464496" cy="3419875"/>
          </a:xfrm>
        </p:grpSpPr>
        <p:sp>
          <p:nvSpPr>
            <p:cNvPr id="20" name="正方形/長方形 19"/>
            <p:cNvSpPr/>
            <p:nvPr userDrawn="1"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二等辺三角形 20"/>
            <p:cNvSpPr/>
            <p:nvPr userDrawn="1"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59" y="5089494"/>
            <a:ext cx="18286254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円/楕円 3"/>
          <p:cNvSpPr/>
          <p:nvPr userDrawn="1"/>
        </p:nvSpPr>
        <p:spPr>
          <a:xfrm>
            <a:off x="3382566" y="4855468"/>
            <a:ext cx="57606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8854381" y="4855468"/>
            <a:ext cx="57606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14255774" y="4855468"/>
            <a:ext cx="576064" cy="576064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510358" y="3037266"/>
            <a:ext cx="4392488" cy="1728192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0000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946169" y="3037266"/>
            <a:ext cx="4392488" cy="1728192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0000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383566" y="3037266"/>
            <a:ext cx="4392488" cy="1728192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0000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10358" y="6007596"/>
            <a:ext cx="4320480" cy="2808312"/>
          </a:xfrm>
        </p:spPr>
        <p:txBody>
          <a:bodyPr anchor="ctr">
            <a:noAutofit/>
          </a:bodyPr>
          <a:lstStyle>
            <a:lvl1pPr marL="342900" indent="-342900" algn="l">
              <a:buClr>
                <a:schemeClr val="accent1"/>
              </a:buClr>
              <a:buFont typeface="Wingdings" panose="05000000000000000000" pitchFamily="2" charset="2"/>
              <a:buChar char="q"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Item</a:t>
            </a:r>
          </a:p>
          <a:p>
            <a:pPr lvl="0"/>
            <a:r>
              <a:rPr lang="en-US" altLang="ja-JP" dirty="0" smtClean="0"/>
              <a:t>Item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982965" y="6007596"/>
            <a:ext cx="4320481" cy="2808312"/>
          </a:xfrm>
        </p:spPr>
        <p:txBody>
          <a:bodyPr anchor="ctr">
            <a:noAutofit/>
          </a:bodyPr>
          <a:lstStyle>
            <a:lvl1pPr marL="342900" indent="-342900" algn="l">
              <a:buClr>
                <a:schemeClr val="accent1"/>
              </a:buClr>
              <a:buFont typeface="Wingdings" panose="05000000000000000000" pitchFamily="2" charset="2"/>
              <a:buChar char="q"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Item </a:t>
            </a:r>
          </a:p>
          <a:p>
            <a:pPr lvl="0"/>
            <a:r>
              <a:rPr lang="en-US" altLang="ja-JP" dirty="0" smtClean="0"/>
              <a:t>Item</a:t>
            </a:r>
            <a:endParaRPr lang="en-US" dirty="0" smtClean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2383566" y="6007596"/>
            <a:ext cx="4320480" cy="2808312"/>
          </a:xfrm>
        </p:spPr>
        <p:txBody>
          <a:bodyPr anchor="ctr">
            <a:noAutofit/>
          </a:bodyPr>
          <a:lstStyle>
            <a:lvl1pPr marL="342900" indent="-342900" algn="l">
              <a:buClr>
                <a:schemeClr val="accent1"/>
              </a:buClr>
              <a:buFont typeface="Wingdings" panose="05000000000000000000" pitchFamily="2" charset="2"/>
              <a:buChar char="q"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Item</a:t>
            </a:r>
          </a:p>
          <a:p>
            <a:pPr lvl="0"/>
            <a:r>
              <a:rPr lang="en-US" altLang="ja-JP" dirty="0" smtClean="0"/>
              <a:t>Item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4" grpId="0" animBg="1"/>
      <p:bldP spid="10" grpId="0" animBg="1"/>
      <p:bldP spid="12" grpId="0" animBg="1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1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3127276"/>
            <a:ext cx="16417824" cy="4536504"/>
          </a:xfrm>
        </p:spPr>
        <p:txBody>
          <a:bodyPr anchor="ctr">
            <a:noAutofit/>
          </a:bodyPr>
          <a:lstStyle>
            <a:lvl1pPr algn="l">
              <a:spcBef>
                <a:spcPts val="1100"/>
              </a:spcBef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68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3847356"/>
            <a:ext cx="16344031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4495428"/>
            <a:ext cx="16344031" cy="2304256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3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2839244"/>
            <a:ext cx="16344031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3487316"/>
            <a:ext cx="16344031" cy="230425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36079" y="6079604"/>
            <a:ext cx="16344031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36079" y="6727676"/>
            <a:ext cx="16344031" cy="230425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6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477838" y="2335213"/>
            <a:ext cx="17559088" cy="4176712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9088" h="4176712">
                <a:moveTo>
                  <a:pt x="2400300" y="0"/>
                </a:moveTo>
                <a:lnTo>
                  <a:pt x="17559088" y="0"/>
                </a:lnTo>
                <a:lnTo>
                  <a:pt x="15146088" y="4176712"/>
                </a:lnTo>
                <a:lnTo>
                  <a:pt x="0" y="4164012"/>
                </a:lnTo>
                <a:lnTo>
                  <a:pt x="240030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7015708"/>
            <a:ext cx="16345816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663780"/>
            <a:ext cx="16345816" cy="169005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1408193" y="4143471"/>
            <a:ext cx="6761799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12961272" y="4143471"/>
            <a:ext cx="6761799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37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967791" y="2465756"/>
            <a:ext cx="8507452" cy="3829871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                                Add Image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560717" y="4068879"/>
            <a:ext cx="5886804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5133364" y="3764587"/>
            <a:ext cx="5886804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094782" y="3140794"/>
            <a:ext cx="8507452" cy="3829871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                                Add Image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6655667"/>
            <a:ext cx="6048672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303740"/>
            <a:ext cx="6048672" cy="129614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142413" y="7345096"/>
            <a:ext cx="6048672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142413" y="7993169"/>
            <a:ext cx="6048672" cy="129614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23" hasCustomPrompt="1"/>
          </p:nvPr>
        </p:nvSpPr>
        <p:spPr>
          <a:xfrm rot="18000000">
            <a:off x="13260355" y="4439625"/>
            <a:ext cx="5886804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コンテンツ プレースホルダー 11"/>
          <p:cNvSpPr>
            <a:spLocks noGrp="1"/>
          </p:cNvSpPr>
          <p:nvPr>
            <p:ph sz="quarter" idx="22" hasCustomPrompt="1"/>
          </p:nvPr>
        </p:nvSpPr>
        <p:spPr>
          <a:xfrm rot="7200000">
            <a:off x="7566274" y="4743917"/>
            <a:ext cx="5886804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6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228407" y="2537765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                     Add Image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5686822" y="2543482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                     Add Image</a:t>
            </a:r>
            <a:endParaRPr 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22" hasCustomPrompt="1"/>
          </p:nvPr>
        </p:nvSpPr>
        <p:spPr>
          <a:xfrm>
            <a:off x="10151318" y="2543482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                      Add Image</a:t>
            </a:r>
            <a:endParaRPr lang="en-US" dirty="0"/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23" hasCustomPrompt="1"/>
          </p:nvPr>
        </p:nvSpPr>
        <p:spPr>
          <a:xfrm>
            <a:off x="14615814" y="2543482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                     Add Image</a:t>
            </a:r>
            <a:endParaRPr lang="en-US" dirty="0"/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-1992791" y="5824800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                       Add Image</a:t>
            </a:r>
            <a:endParaRPr lang="en-US" dirty="0"/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25" hasCustomPrompt="1"/>
          </p:nvPr>
        </p:nvSpPr>
        <p:spPr>
          <a:xfrm>
            <a:off x="2446462" y="5824685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                     Add Image</a:t>
            </a:r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26" hasCustomPrompt="1"/>
          </p:nvPr>
        </p:nvSpPr>
        <p:spPr>
          <a:xfrm>
            <a:off x="6910958" y="5824685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                     Add Image</a:t>
            </a:r>
            <a:endParaRPr lang="en-US" dirty="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27" hasCustomPrompt="1"/>
          </p:nvPr>
        </p:nvSpPr>
        <p:spPr>
          <a:xfrm>
            <a:off x="11369373" y="5824685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                     Add Image</a:t>
            </a:r>
            <a:endParaRPr 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 rot="7200000">
            <a:off x="573" y="3548208"/>
            <a:ext cx="4682798" cy="8636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 smtClean="0"/>
              <a:t> </a:t>
            </a:r>
            <a:endParaRPr 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 rot="18000000">
            <a:off x="13932000" y="6860576"/>
            <a:ext cx="4682798" cy="8636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 userDrawn="1"/>
        </p:nvSpPr>
        <p:spPr>
          <a:xfrm>
            <a:off x="1278000" y="6439644"/>
            <a:ext cx="13465496" cy="2131359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648411" y="6690047"/>
            <a:ext cx="10441160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 smtClean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3902">
            <a:off x="36000" y="6889991"/>
            <a:ext cx="4792775" cy="1360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902">
            <a:off x="11124000" y="6889991"/>
            <a:ext cx="4792776" cy="1360425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662486" y="7663780"/>
            <a:ext cx="10441160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1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05" y="1903140"/>
            <a:ext cx="3576493" cy="74168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118870" y="4063380"/>
            <a:ext cx="1115945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18870" y="4711452"/>
            <a:ext cx="11159455" cy="302433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142024" y="2843984"/>
            <a:ext cx="3085200" cy="5526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2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7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</p:bldLst>
  </p:timing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39" y="2795004"/>
            <a:ext cx="9230101" cy="63089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657591" y="3055268"/>
            <a:ext cx="7056784" cy="4608512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739389" y="4279404"/>
            <a:ext cx="4164813" cy="5619016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1324290" y="4723200"/>
            <a:ext cx="2970000" cy="3942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3765232" y="5431532"/>
            <a:ext cx="2425646" cy="4072775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4151870" y="5922000"/>
            <a:ext cx="1648800" cy="2952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167542" y="4783882"/>
            <a:ext cx="5616624" cy="1439738"/>
          </a:xfrm>
        </p:spPr>
        <p:txBody>
          <a:bodyPr anchor="b">
            <a:noAutofit/>
          </a:bodyPr>
          <a:lstStyle>
            <a:lvl1pPr>
              <a:lnSpc>
                <a:spcPts val="4000"/>
              </a:lnSpc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</a:p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167542" y="6151612"/>
            <a:ext cx="5616624" cy="302433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1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4" y="2335188"/>
            <a:ext cx="10534916" cy="72008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388090" y="2695228"/>
            <a:ext cx="8136904" cy="5184576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151318" y="2551212"/>
            <a:ext cx="7127007" cy="3708201"/>
          </a:xfrm>
        </p:spPr>
        <p:txBody>
          <a:bodyPr anchor="b">
            <a:noAutofit/>
          </a:bodyPr>
          <a:lstStyle>
            <a:lvl1pPr>
              <a:lnSpc>
                <a:spcPts val="7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br>
              <a:rPr lang="en-US" altLang="ja-JP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151318" y="6259835"/>
            <a:ext cx="7127007" cy="2952328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11159430" y="2407196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11485152" y="2713231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29" name="円/楕円 28"/>
          <p:cNvSpPr/>
          <p:nvPr userDrawn="1"/>
        </p:nvSpPr>
        <p:spPr>
          <a:xfrm>
            <a:off x="13391678" y="3451312"/>
            <a:ext cx="2124236" cy="212423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13922737" y="3973370"/>
            <a:ext cx="1062118" cy="106211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36" name="円/楕円 35"/>
          <p:cNvSpPr/>
          <p:nvPr userDrawn="1"/>
        </p:nvSpPr>
        <p:spPr>
          <a:xfrm>
            <a:off x="11545856" y="5760796"/>
            <a:ext cx="1845822" cy="184582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12023526" y="6225026"/>
            <a:ext cx="922911" cy="92291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49" name="円/楕円 48"/>
          <p:cNvSpPr/>
          <p:nvPr userDrawn="1"/>
        </p:nvSpPr>
        <p:spPr>
          <a:xfrm>
            <a:off x="3814614" y="2136484"/>
            <a:ext cx="2124236" cy="212423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4345673" y="2667543"/>
            <a:ext cx="1062118" cy="106211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1" name="円/楕円 50"/>
          <p:cNvSpPr/>
          <p:nvPr userDrawn="1"/>
        </p:nvSpPr>
        <p:spPr>
          <a:xfrm>
            <a:off x="1294334" y="3279140"/>
            <a:ext cx="1448866" cy="144886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1641567" y="3610964"/>
            <a:ext cx="741593" cy="7415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3" name="円/楕円 52"/>
          <p:cNvSpPr/>
          <p:nvPr userDrawn="1"/>
        </p:nvSpPr>
        <p:spPr>
          <a:xfrm>
            <a:off x="1726382" y="4927476"/>
            <a:ext cx="2592288" cy="259228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2374454" y="5575548"/>
            <a:ext cx="1296144" cy="1296144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5" name="円/楕円 54"/>
          <p:cNvSpPr/>
          <p:nvPr userDrawn="1"/>
        </p:nvSpPr>
        <p:spPr>
          <a:xfrm>
            <a:off x="5063606" y="619428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5389328" y="650031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9" name="円/楕円 58"/>
          <p:cNvSpPr/>
          <p:nvPr userDrawn="1"/>
        </p:nvSpPr>
        <p:spPr>
          <a:xfrm>
            <a:off x="15829358" y="5499274"/>
            <a:ext cx="1495578" cy="149557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6196642" y="5877317"/>
            <a:ext cx="768254" cy="768254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61" name="円/楕円 60"/>
          <p:cNvSpPr/>
          <p:nvPr userDrawn="1"/>
        </p:nvSpPr>
        <p:spPr>
          <a:xfrm>
            <a:off x="14569218" y="1911567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14894940" y="2217602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30438" y="7879804"/>
            <a:ext cx="13789532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230438" y="8527876"/>
            <a:ext cx="13789532" cy="936104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cxnSp>
        <p:nvCxnSpPr>
          <p:cNvPr id="21" name="直線コネクタ 20"/>
          <p:cNvCxnSpPr>
            <a:endCxn id="4" idx="1"/>
          </p:cNvCxnSpPr>
          <p:nvPr userDrawn="1"/>
        </p:nvCxnSpPr>
        <p:spPr>
          <a:xfrm>
            <a:off x="5938850" y="3631332"/>
            <a:ext cx="3132348" cy="137860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 userDrawn="1"/>
        </p:nvSpPr>
        <p:spPr>
          <a:xfrm>
            <a:off x="9071198" y="4855468"/>
            <a:ext cx="288032" cy="308945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直線コネクタ 45"/>
          <p:cNvCxnSpPr>
            <a:endCxn id="4" idx="1"/>
          </p:cNvCxnSpPr>
          <p:nvPr userDrawn="1"/>
        </p:nvCxnSpPr>
        <p:spPr>
          <a:xfrm flipV="1">
            <a:off x="4318670" y="5009941"/>
            <a:ext cx="4752528" cy="97866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endCxn id="4" idx="1"/>
          </p:cNvCxnSpPr>
          <p:nvPr userDrawn="1"/>
        </p:nvCxnSpPr>
        <p:spPr>
          <a:xfrm>
            <a:off x="2743200" y="4178863"/>
            <a:ext cx="6327998" cy="83107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>
            <a:endCxn id="4" idx="1"/>
          </p:cNvCxnSpPr>
          <p:nvPr userDrawn="1"/>
        </p:nvCxnSpPr>
        <p:spPr>
          <a:xfrm flipV="1">
            <a:off x="6323746" y="5009941"/>
            <a:ext cx="2747452" cy="150171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25" idx="3"/>
            <a:endCxn id="4" idx="3"/>
          </p:cNvCxnSpPr>
          <p:nvPr userDrawn="1"/>
        </p:nvCxnSpPr>
        <p:spPr>
          <a:xfrm flipH="1">
            <a:off x="9359230" y="3482793"/>
            <a:ext cx="1984743" cy="152714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endCxn id="4" idx="3"/>
          </p:cNvCxnSpPr>
          <p:nvPr userDrawn="1"/>
        </p:nvCxnSpPr>
        <p:spPr>
          <a:xfrm flipH="1">
            <a:off x="9359230" y="2839244"/>
            <a:ext cx="5209988" cy="217069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 userDrawn="1"/>
        </p:nvCxnSpPr>
        <p:spPr>
          <a:xfrm flipH="1">
            <a:off x="9359230" y="4594402"/>
            <a:ext cx="4032448" cy="41553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 userDrawn="1"/>
        </p:nvCxnSpPr>
        <p:spPr>
          <a:xfrm flipH="1" flipV="1">
            <a:off x="9359230" y="5009943"/>
            <a:ext cx="6470128" cy="106966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 userDrawn="1"/>
        </p:nvCxnSpPr>
        <p:spPr>
          <a:xfrm flipH="1" flipV="1">
            <a:off x="9359232" y="5009940"/>
            <a:ext cx="2304254" cy="11843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7571136" y="2332612"/>
            <a:ext cx="3156246" cy="529948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8069705" y="2958548"/>
            <a:ext cx="2145415" cy="3841136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5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50"/>
                            </p:stCondLst>
                            <p:childTnLst>
                              <p:par>
                                <p:cTn id="10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/>
      <p:bldP spid="29" grpId="0" animBg="1"/>
      <p:bldP spid="33" grpId="0"/>
      <p:bldP spid="36" grpId="0" animBg="1"/>
      <p:bldP spid="39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59" grpId="0" animBg="1"/>
      <p:bldP spid="60" grpId="0"/>
      <p:bldP spid="61" grpId="0" animBg="1"/>
      <p:bldP spid="62" grpId="0"/>
      <p:bldP spid="6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</p:bldLst>
  </p:timing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7738257" y="2983260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8638357" y="3883360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10" name="円/楕円 9"/>
          <p:cNvSpPr/>
          <p:nvPr userDrawn="1"/>
        </p:nvSpPr>
        <p:spPr>
          <a:xfrm>
            <a:off x="5902846" y="593558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6802946" y="683568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14" name="円/楕円 13"/>
          <p:cNvSpPr/>
          <p:nvPr userDrawn="1"/>
        </p:nvSpPr>
        <p:spPr>
          <a:xfrm>
            <a:off x="9503246" y="593558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10403346" y="683568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087422" y="2335188"/>
            <a:ext cx="4320480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087422" y="2983260"/>
            <a:ext cx="4320480" cy="187137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3103646" y="6209806"/>
            <a:ext cx="4320480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103646" y="6857878"/>
            <a:ext cx="4320480" cy="187137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06302" y="4928307"/>
            <a:ext cx="4320480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06302" y="5576379"/>
            <a:ext cx="4320480" cy="187137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>
            <a:off x="718270" y="5575548"/>
            <a:ext cx="460851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10" idx="1"/>
          </p:cNvCxnSpPr>
          <p:nvPr userDrawn="1"/>
        </p:nvCxnSpPr>
        <p:spPr>
          <a:xfrm flipH="1" flipV="1">
            <a:off x="5326782" y="5575548"/>
            <a:ext cx="987332" cy="77130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 userDrawn="1"/>
        </p:nvCxnSpPr>
        <p:spPr>
          <a:xfrm flipH="1">
            <a:off x="11087422" y="2983260"/>
            <a:ext cx="4868548" cy="492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8" idx="7"/>
          </p:cNvCxnSpPr>
          <p:nvPr userDrawn="1"/>
        </p:nvCxnSpPr>
        <p:spPr>
          <a:xfrm flipV="1">
            <a:off x="10135301" y="2988189"/>
            <a:ext cx="952121" cy="40633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4" idx="6"/>
          </p:cNvCxnSpPr>
          <p:nvPr userDrawn="1"/>
        </p:nvCxnSpPr>
        <p:spPr>
          <a:xfrm flipV="1">
            <a:off x="12311558" y="6864132"/>
            <a:ext cx="792088" cy="47561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 userDrawn="1"/>
        </p:nvCxnSpPr>
        <p:spPr>
          <a:xfrm flipH="1">
            <a:off x="13103646" y="6864132"/>
            <a:ext cx="475252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2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0" grpId="0" animBg="1"/>
      <p:bldP spid="12" grpId="0"/>
      <p:bldP spid="14" grpId="0" animBg="1"/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302446" y="2695650"/>
            <a:ext cx="6192688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302446" y="3343301"/>
            <a:ext cx="6192688" cy="216024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790278" y="2695228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1116000" y="3001263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30" name="直線コネクタ 29"/>
          <p:cNvCxnSpPr>
            <a:endCxn id="25" idx="6"/>
          </p:cNvCxnSpPr>
          <p:nvPr userDrawn="1"/>
        </p:nvCxnSpPr>
        <p:spPr>
          <a:xfrm flipH="1">
            <a:off x="2050418" y="3325298"/>
            <a:ext cx="687676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2302446" y="6152033"/>
            <a:ext cx="6192688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302446" y="6799684"/>
            <a:ext cx="6192688" cy="216024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790278" y="6151611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1116000" y="6457646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37" name="直線コネクタ 36"/>
          <p:cNvCxnSpPr>
            <a:endCxn id="34" idx="6"/>
          </p:cNvCxnSpPr>
          <p:nvPr userDrawn="1"/>
        </p:nvCxnSpPr>
        <p:spPr>
          <a:xfrm flipH="1">
            <a:off x="2050418" y="6781681"/>
            <a:ext cx="687676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943406" y="2623642"/>
            <a:ext cx="6192688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943406" y="3271293"/>
            <a:ext cx="6192688" cy="216024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 userDrawn="1"/>
        </p:nvSpPr>
        <p:spPr>
          <a:xfrm>
            <a:off x="9431238" y="26232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9756000" y="29292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43" name="直線コネクタ 42"/>
          <p:cNvCxnSpPr>
            <a:endCxn id="41" idx="6"/>
          </p:cNvCxnSpPr>
          <p:nvPr userDrawn="1"/>
        </p:nvCxnSpPr>
        <p:spPr>
          <a:xfrm flipH="1">
            <a:off x="10691378" y="3253290"/>
            <a:ext cx="687676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10943406" y="6080025"/>
            <a:ext cx="6192688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10943406" y="6727676"/>
            <a:ext cx="6192688" cy="216024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 userDrawn="1"/>
        </p:nvSpPr>
        <p:spPr>
          <a:xfrm>
            <a:off x="9431238" y="6079603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9756000" y="6385638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48" name="直線コネクタ 47"/>
          <p:cNvCxnSpPr>
            <a:endCxn id="46" idx="6"/>
          </p:cNvCxnSpPr>
          <p:nvPr userDrawn="1"/>
        </p:nvCxnSpPr>
        <p:spPr>
          <a:xfrm flipH="1">
            <a:off x="10691378" y="6709673"/>
            <a:ext cx="687676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54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7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/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726382" y="2767658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726382" y="3415309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934294" y="2695228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7270998" y="2767657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7270998" y="3415308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6478910" y="2695227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2815614" y="2767657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2815614" y="3415308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12023526" y="2695227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1726382" y="6080025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1726382" y="6727676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934294" y="6007595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270998" y="6080024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7270998" y="6727675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5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6478910" y="6007594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12815614" y="6080024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2815614" y="6727675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8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12023526" y="6007594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18279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/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/>
      <p:bldP spid="6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/>
    </p:bldLst>
  </p:timing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51118" y="233518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7054974" y="240719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7343006" y="269522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8351118" y="377534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7054974" y="384735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7343006" y="413538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351118" y="521550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7054974" y="528751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7343006" y="557554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8351118" y="665566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0" name="円/楕円 49"/>
          <p:cNvSpPr/>
          <p:nvPr userDrawn="1"/>
        </p:nvSpPr>
        <p:spPr>
          <a:xfrm>
            <a:off x="7054974" y="672767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7343006" y="701570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8351118" y="809582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3" name="円/楕円 52"/>
          <p:cNvSpPr/>
          <p:nvPr userDrawn="1"/>
        </p:nvSpPr>
        <p:spPr>
          <a:xfrm>
            <a:off x="7054974" y="816783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7343006" y="845586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2286" y="2695228"/>
            <a:ext cx="5976664" cy="6120680"/>
          </a:xfrm>
        </p:spPr>
        <p:txBody>
          <a:bodyPr anchor="ctr">
            <a:noAutofit/>
          </a:bodyPr>
          <a:lstStyle>
            <a:lvl1pPr>
              <a:lnSpc>
                <a:spcPts val="6000"/>
              </a:lnSpc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544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8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9" grpId="0"/>
      <p:bldP spid="4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/>
      <p:bldP spid="5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4" grpId="0"/>
      <p:bldP spid="55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3922766" y="409938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4248488" y="440541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12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1330478" y="4099384"/>
            <a:ext cx="1260000" cy="126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cxnSp>
        <p:nvCxnSpPr>
          <p:cNvPr id="14" name="直線コネクタ 13"/>
          <p:cNvCxnSpPr>
            <a:stCxn id="12" idx="6"/>
            <a:endCxn id="8" idx="2"/>
          </p:cNvCxnSpPr>
          <p:nvPr userDrawn="1"/>
        </p:nvCxnSpPr>
        <p:spPr>
          <a:xfrm>
            <a:off x="2590478" y="4729384"/>
            <a:ext cx="1332288" cy="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stCxn id="8" idx="6"/>
            <a:endCxn id="21" idx="2"/>
          </p:cNvCxnSpPr>
          <p:nvPr userDrawn="1"/>
        </p:nvCxnSpPr>
        <p:spPr>
          <a:xfrm flipV="1">
            <a:off x="5182906" y="4729384"/>
            <a:ext cx="1335002" cy="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 userDrawn="1"/>
        </p:nvSpPr>
        <p:spPr>
          <a:xfrm>
            <a:off x="6517908" y="409931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6843630" y="440534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24" name="直線コネクタ 23"/>
          <p:cNvCxnSpPr>
            <a:stCxn id="21" idx="6"/>
            <a:endCxn id="25" idx="2"/>
          </p:cNvCxnSpPr>
          <p:nvPr userDrawn="1"/>
        </p:nvCxnSpPr>
        <p:spPr>
          <a:xfrm>
            <a:off x="7778048" y="4729384"/>
            <a:ext cx="136815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 userDrawn="1"/>
        </p:nvSpPr>
        <p:spPr>
          <a:xfrm>
            <a:off x="9146200" y="409931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9471922" y="440534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30" name="直線コネクタ 29"/>
          <p:cNvCxnSpPr>
            <a:stCxn id="25" idx="6"/>
            <a:endCxn id="31" idx="2"/>
          </p:cNvCxnSpPr>
          <p:nvPr userDrawn="1"/>
        </p:nvCxnSpPr>
        <p:spPr>
          <a:xfrm flipV="1">
            <a:off x="10406340" y="4720993"/>
            <a:ext cx="1365298" cy="839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 userDrawn="1"/>
        </p:nvSpPr>
        <p:spPr>
          <a:xfrm>
            <a:off x="11771638" y="4090923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12097360" y="4396958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34" name="円/楕円 33"/>
          <p:cNvSpPr/>
          <p:nvPr userDrawn="1"/>
        </p:nvSpPr>
        <p:spPr>
          <a:xfrm>
            <a:off x="5290918" y="6088065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5616640" y="6394100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36" name="直線コネクタ 35"/>
          <p:cNvCxnSpPr>
            <a:stCxn id="34" idx="6"/>
            <a:endCxn id="37" idx="2"/>
          </p:cNvCxnSpPr>
          <p:nvPr userDrawn="1"/>
        </p:nvCxnSpPr>
        <p:spPr>
          <a:xfrm flipV="1">
            <a:off x="6551058" y="6718065"/>
            <a:ext cx="1335002" cy="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 userDrawn="1"/>
        </p:nvSpPr>
        <p:spPr>
          <a:xfrm>
            <a:off x="7886060" y="6087995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8211782" y="6394030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39" name="直線コネクタ 38"/>
          <p:cNvCxnSpPr>
            <a:stCxn id="37" idx="6"/>
            <a:endCxn id="40" idx="2"/>
          </p:cNvCxnSpPr>
          <p:nvPr userDrawn="1"/>
        </p:nvCxnSpPr>
        <p:spPr>
          <a:xfrm>
            <a:off x="9146200" y="6718065"/>
            <a:ext cx="136815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 userDrawn="1"/>
        </p:nvSpPr>
        <p:spPr>
          <a:xfrm>
            <a:off x="10514352" y="6087995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10840074" y="6394030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42" name="直線コネクタ 41"/>
          <p:cNvCxnSpPr>
            <a:stCxn id="40" idx="6"/>
            <a:endCxn id="43" idx="2"/>
          </p:cNvCxnSpPr>
          <p:nvPr userDrawn="1"/>
        </p:nvCxnSpPr>
        <p:spPr>
          <a:xfrm flipV="1">
            <a:off x="11774492" y="6709674"/>
            <a:ext cx="1365298" cy="839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42"/>
          <p:cNvSpPr/>
          <p:nvPr userDrawn="1"/>
        </p:nvSpPr>
        <p:spPr>
          <a:xfrm>
            <a:off x="13139790" y="607960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13465512" y="638563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45" name="テキスト プレースホルダー 7"/>
          <p:cNvSpPr>
            <a:spLocks noGrp="1"/>
          </p:cNvSpPr>
          <p:nvPr>
            <p:ph type="body" sz="quarter" idx="53" hasCustomPrompt="1"/>
          </p:nvPr>
        </p:nvSpPr>
        <p:spPr>
          <a:xfrm>
            <a:off x="15732078" y="6079604"/>
            <a:ext cx="1260000" cy="126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cxnSp>
        <p:nvCxnSpPr>
          <p:cNvPr id="46" name="直線コネクタ 45"/>
          <p:cNvCxnSpPr>
            <a:stCxn id="43" idx="6"/>
            <a:endCxn id="45" idx="2"/>
          </p:cNvCxnSpPr>
          <p:nvPr userDrawn="1"/>
        </p:nvCxnSpPr>
        <p:spPr>
          <a:xfrm flipV="1">
            <a:off x="14399930" y="6709604"/>
            <a:ext cx="1332148" cy="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>
            <a:stCxn id="31" idx="6"/>
          </p:cNvCxnSpPr>
          <p:nvPr userDrawn="1"/>
        </p:nvCxnSpPr>
        <p:spPr>
          <a:xfrm>
            <a:off x="13031778" y="4720993"/>
            <a:ext cx="215884" cy="998571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 userDrawn="1"/>
        </p:nvGrpSpPr>
        <p:grpSpPr>
          <a:xfrm>
            <a:off x="3409429" y="2695228"/>
            <a:ext cx="2277393" cy="1301110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二等辺三角形 6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1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3526582" y="2814092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grpSp>
        <p:nvGrpSpPr>
          <p:cNvPr id="72" name="グループ化 71"/>
          <p:cNvGrpSpPr/>
          <p:nvPr userDrawn="1"/>
        </p:nvGrpSpPr>
        <p:grpSpPr>
          <a:xfrm>
            <a:off x="6009281" y="2695228"/>
            <a:ext cx="2277393" cy="1301110"/>
            <a:chOff x="3409429" y="2695228"/>
            <a:chExt cx="2277393" cy="1301110"/>
          </a:xfrm>
        </p:grpSpPr>
        <p:sp>
          <p:nvSpPr>
            <p:cNvPr id="73" name="正方形/長方形 7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二等辺三角形 7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5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6126434" y="2814092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grpSp>
        <p:nvGrpSpPr>
          <p:cNvPr id="76" name="グループ化 75"/>
          <p:cNvGrpSpPr/>
          <p:nvPr userDrawn="1"/>
        </p:nvGrpSpPr>
        <p:grpSpPr>
          <a:xfrm>
            <a:off x="8651005" y="2690262"/>
            <a:ext cx="2277393" cy="1301110"/>
            <a:chOff x="3409429" y="2695228"/>
            <a:chExt cx="2277393" cy="1301110"/>
          </a:xfrm>
        </p:grpSpPr>
        <p:sp>
          <p:nvSpPr>
            <p:cNvPr id="77" name="正方形/長方形 7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二等辺三角形 7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9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8768158" y="2809126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grpSp>
        <p:nvGrpSpPr>
          <p:cNvPr id="80" name="グループ化 79"/>
          <p:cNvGrpSpPr/>
          <p:nvPr userDrawn="1"/>
        </p:nvGrpSpPr>
        <p:grpSpPr>
          <a:xfrm>
            <a:off x="11276443" y="2690262"/>
            <a:ext cx="2277393" cy="1301110"/>
            <a:chOff x="3409429" y="2695228"/>
            <a:chExt cx="2277393" cy="1301110"/>
          </a:xfrm>
        </p:grpSpPr>
        <p:sp>
          <p:nvSpPr>
            <p:cNvPr id="81" name="正方形/長方形 80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二等辺三角形 81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3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11393596" y="2809126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grpSp>
        <p:nvGrpSpPr>
          <p:cNvPr id="84" name="グループ化 83"/>
          <p:cNvGrpSpPr/>
          <p:nvPr userDrawn="1"/>
        </p:nvGrpSpPr>
        <p:grpSpPr>
          <a:xfrm rot="10800000">
            <a:off x="4782291" y="7524730"/>
            <a:ext cx="2277393" cy="1301110"/>
            <a:chOff x="3409429" y="2695228"/>
            <a:chExt cx="2277393" cy="1301110"/>
          </a:xfrm>
        </p:grpSpPr>
        <p:sp>
          <p:nvSpPr>
            <p:cNvPr id="85" name="正方形/長方形 8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二等辺三角形 8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4899444" y="7926660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grpSp>
        <p:nvGrpSpPr>
          <p:cNvPr id="88" name="グループ化 87"/>
          <p:cNvGrpSpPr/>
          <p:nvPr userDrawn="1"/>
        </p:nvGrpSpPr>
        <p:grpSpPr>
          <a:xfrm rot="10800000">
            <a:off x="7382143" y="7524730"/>
            <a:ext cx="2277393" cy="1301110"/>
            <a:chOff x="3409429" y="2695228"/>
            <a:chExt cx="2277393" cy="1301110"/>
          </a:xfrm>
        </p:grpSpPr>
        <p:sp>
          <p:nvSpPr>
            <p:cNvPr id="89" name="正方形/長方形 88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二等辺三角形 89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1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7499296" y="7926660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grpSp>
        <p:nvGrpSpPr>
          <p:cNvPr id="92" name="グループ化 91"/>
          <p:cNvGrpSpPr/>
          <p:nvPr userDrawn="1"/>
        </p:nvGrpSpPr>
        <p:grpSpPr>
          <a:xfrm rot="10800000">
            <a:off x="10023867" y="7519764"/>
            <a:ext cx="2277393" cy="1301110"/>
            <a:chOff x="3409429" y="2695228"/>
            <a:chExt cx="2277393" cy="1301110"/>
          </a:xfrm>
        </p:grpSpPr>
        <p:sp>
          <p:nvSpPr>
            <p:cNvPr id="93" name="正方形/長方形 9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二等辺三角形 9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5" name="テキスト プレースホルダー 70"/>
          <p:cNvSpPr>
            <a:spLocks noGrp="1"/>
          </p:cNvSpPr>
          <p:nvPr>
            <p:ph type="body" sz="quarter" idx="60" hasCustomPrompt="1"/>
          </p:nvPr>
        </p:nvSpPr>
        <p:spPr>
          <a:xfrm>
            <a:off x="10141020" y="7921694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grpSp>
        <p:nvGrpSpPr>
          <p:cNvPr id="96" name="グループ化 95"/>
          <p:cNvGrpSpPr/>
          <p:nvPr userDrawn="1"/>
        </p:nvGrpSpPr>
        <p:grpSpPr>
          <a:xfrm rot="10800000">
            <a:off x="12649305" y="7519764"/>
            <a:ext cx="2277393" cy="1301110"/>
            <a:chOff x="3409429" y="2695228"/>
            <a:chExt cx="2277393" cy="1301110"/>
          </a:xfrm>
        </p:grpSpPr>
        <p:sp>
          <p:nvSpPr>
            <p:cNvPr id="97" name="正方形/長方形 9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二等辺三角形 9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9" name="テキスト プレースホルダー 70"/>
          <p:cNvSpPr>
            <a:spLocks noGrp="1"/>
          </p:cNvSpPr>
          <p:nvPr>
            <p:ph type="body" sz="quarter" idx="61" hasCustomPrompt="1"/>
          </p:nvPr>
        </p:nvSpPr>
        <p:spPr>
          <a:xfrm>
            <a:off x="12766458" y="7921694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cxnSp>
        <p:nvCxnSpPr>
          <p:cNvPr id="102" name="直線コネクタ 101"/>
          <p:cNvCxnSpPr/>
          <p:nvPr userDrawn="1"/>
        </p:nvCxnSpPr>
        <p:spPr>
          <a:xfrm flipH="1">
            <a:off x="4782290" y="5719564"/>
            <a:ext cx="846537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48"/>
          <p:cNvCxnSpPr>
            <a:endCxn id="34" idx="2"/>
          </p:cNvCxnSpPr>
          <p:nvPr userDrawn="1"/>
        </p:nvCxnSpPr>
        <p:spPr>
          <a:xfrm rot="16200000" flipH="1">
            <a:off x="4537319" y="5964535"/>
            <a:ext cx="998571" cy="508628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45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25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750"/>
                            </p:stCondLst>
                            <p:childTnLst>
                              <p:par>
                                <p:cTn id="1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5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250"/>
                            </p:stCondLst>
                            <p:childTnLst>
                              <p:par>
                                <p:cTn id="17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175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2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/>
      <p:bldP spid="25" grpId="0" animBg="1"/>
      <p:bldP spid="26" grpId="0"/>
      <p:bldP spid="31" grpId="0" animBg="1"/>
      <p:bldP spid="32" grpId="0"/>
      <p:bldP spid="34" grpId="0" animBg="1"/>
      <p:bldP spid="35" grpId="0"/>
      <p:bldP spid="37" grpId="0" animBg="1"/>
      <p:bldP spid="38" grpId="0"/>
      <p:bldP spid="40" grpId="0" animBg="1"/>
      <p:bldP spid="41" grpId="0"/>
      <p:bldP spid="43" grpId="0" animBg="1"/>
      <p:bldP spid="44" grpId="0"/>
      <p:bldP spid="45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1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4" name="山形 3"/>
          <p:cNvSpPr/>
          <p:nvPr userDrawn="1"/>
        </p:nvSpPr>
        <p:spPr>
          <a:xfrm>
            <a:off x="1006302" y="5503540"/>
            <a:ext cx="4104456" cy="432048"/>
          </a:xfrm>
          <a:prstGeom prst="chevron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山形 9"/>
          <p:cNvSpPr/>
          <p:nvPr userDrawn="1"/>
        </p:nvSpPr>
        <p:spPr>
          <a:xfrm>
            <a:off x="5060990" y="5503540"/>
            <a:ext cx="4104456" cy="432048"/>
          </a:xfrm>
          <a:prstGeom prst="chevron">
            <a:avLst/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山形 11"/>
          <p:cNvSpPr/>
          <p:nvPr userDrawn="1"/>
        </p:nvSpPr>
        <p:spPr>
          <a:xfrm>
            <a:off x="9120966" y="5503540"/>
            <a:ext cx="4104456" cy="432048"/>
          </a:xfrm>
          <a:prstGeom prst="chevron">
            <a:avLst/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山形 12"/>
          <p:cNvSpPr/>
          <p:nvPr userDrawn="1"/>
        </p:nvSpPr>
        <p:spPr>
          <a:xfrm>
            <a:off x="13175654" y="5503540"/>
            <a:ext cx="4104456" cy="432048"/>
          </a:xfrm>
          <a:prstGeom prst="chevron">
            <a:avLst/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11699490" y="6583660"/>
            <a:ext cx="862270" cy="8622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12563586" y="6727676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2563586" y="7303740"/>
            <a:ext cx="4932548" cy="1512168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8819170" y="2767236"/>
            <a:ext cx="862270" cy="8622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9683266" y="2911252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683266" y="3487316"/>
            <a:ext cx="4932548" cy="1512168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4246662" y="6583660"/>
            <a:ext cx="862270" cy="8622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5110758" y="6727676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5110758" y="7303740"/>
            <a:ext cx="4932548" cy="1512168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2050418" y="2767236"/>
            <a:ext cx="862270" cy="8622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2914514" y="2911252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914514" y="3487316"/>
            <a:ext cx="4932548" cy="1512168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cxnSp>
        <p:nvCxnSpPr>
          <p:cNvPr id="7" name="カギ線コネクタ 6"/>
          <p:cNvCxnSpPr>
            <a:stCxn id="4" idx="0"/>
            <a:endCxn id="43" idx="1"/>
          </p:cNvCxnSpPr>
          <p:nvPr userDrawn="1"/>
        </p:nvCxnSpPr>
        <p:spPr>
          <a:xfrm rot="16200000" flipV="1">
            <a:off x="1293878" y="3846900"/>
            <a:ext cx="2305169" cy="1008112"/>
          </a:xfrm>
          <a:prstGeom prst="bentConnector4">
            <a:avLst>
              <a:gd name="adj1" fmla="val 11875"/>
              <a:gd name="adj2" fmla="val 21553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カギ線コネクタ 29"/>
          <p:cNvCxnSpPr>
            <a:stCxn id="12" idx="0"/>
            <a:endCxn id="48" idx="1"/>
          </p:cNvCxnSpPr>
          <p:nvPr userDrawn="1"/>
        </p:nvCxnSpPr>
        <p:spPr>
          <a:xfrm rot="16200000" flipV="1">
            <a:off x="8735814" y="3174172"/>
            <a:ext cx="2308904" cy="2349832"/>
          </a:xfrm>
          <a:prstGeom prst="bentConnector4">
            <a:avLst>
              <a:gd name="adj1" fmla="val 12600"/>
              <a:gd name="adj2" fmla="val 10972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カギ線コネクタ 32"/>
          <p:cNvCxnSpPr>
            <a:stCxn id="10" idx="2"/>
            <a:endCxn id="50" idx="1"/>
          </p:cNvCxnSpPr>
          <p:nvPr userDrawn="1"/>
        </p:nvCxnSpPr>
        <p:spPr>
          <a:xfrm rot="5400000">
            <a:off x="5052423" y="5062011"/>
            <a:ext cx="1079207" cy="2826360"/>
          </a:xfrm>
          <a:prstGeom prst="bentConnector4">
            <a:avLst>
              <a:gd name="adj1" fmla="val 43501"/>
              <a:gd name="adj2" fmla="val 10808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カギ線コネクタ 36"/>
          <p:cNvCxnSpPr>
            <a:stCxn id="13" idx="2"/>
            <a:endCxn id="52" idx="1"/>
          </p:cNvCxnSpPr>
          <p:nvPr userDrawn="1"/>
        </p:nvCxnSpPr>
        <p:spPr>
          <a:xfrm rot="5400000">
            <a:off x="12818167" y="4713091"/>
            <a:ext cx="1079207" cy="3524200"/>
          </a:xfrm>
          <a:prstGeom prst="bentConnector4">
            <a:avLst>
              <a:gd name="adj1" fmla="val 43501"/>
              <a:gd name="adj2" fmla="val 106487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 userDrawn="1"/>
        </p:nvSpPr>
        <p:spPr>
          <a:xfrm>
            <a:off x="1942406" y="3054355"/>
            <a:ext cx="288032" cy="288032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8715350" y="3054355"/>
            <a:ext cx="283840" cy="28056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4178846" y="6874514"/>
            <a:ext cx="283840" cy="28056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正方形/長方形 51"/>
          <p:cNvSpPr/>
          <p:nvPr userDrawn="1"/>
        </p:nvSpPr>
        <p:spPr>
          <a:xfrm>
            <a:off x="11595670" y="6874514"/>
            <a:ext cx="283840" cy="28056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7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0" grpId="0" animBg="1"/>
      <p:bldP spid="12" grpId="0" animBg="1"/>
      <p:bldP spid="13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958630" y="6726195"/>
            <a:ext cx="13528214" cy="2147177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 smtClean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5375425" y="7014228"/>
            <a:ext cx="10441160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 smtClean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5389500" y="7987961"/>
            <a:ext cx="10441160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8000000">
            <a:off x="13789724" y="7409542"/>
            <a:ext cx="526566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2412460" y="7216682"/>
            <a:ext cx="526566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0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531138" y="2407196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8856860" y="2713231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16" name="円/楕円 15"/>
          <p:cNvSpPr/>
          <p:nvPr userDrawn="1"/>
        </p:nvSpPr>
        <p:spPr>
          <a:xfrm>
            <a:off x="8531138" y="805982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8856860" y="836585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19" name="直線コネクタ 18"/>
          <p:cNvCxnSpPr>
            <a:stCxn id="16" idx="0"/>
            <a:endCxn id="14" idx="4"/>
          </p:cNvCxnSpPr>
          <p:nvPr userDrawn="1"/>
        </p:nvCxnSpPr>
        <p:spPr>
          <a:xfrm flipV="1">
            <a:off x="9161208" y="3667336"/>
            <a:ext cx="0" cy="439248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 userDrawn="1"/>
        </p:nvSpPr>
        <p:spPr>
          <a:xfrm>
            <a:off x="6010858" y="388336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6336580" y="418939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35" name="円/楕円 34"/>
          <p:cNvSpPr/>
          <p:nvPr userDrawn="1"/>
        </p:nvSpPr>
        <p:spPr>
          <a:xfrm>
            <a:off x="6010858" y="658366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6336580" y="688969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37" name="円/楕円 36"/>
          <p:cNvSpPr/>
          <p:nvPr userDrawn="1"/>
        </p:nvSpPr>
        <p:spPr>
          <a:xfrm>
            <a:off x="11087422" y="389576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11413144" y="420179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39" name="円/楕円 38"/>
          <p:cNvSpPr/>
          <p:nvPr userDrawn="1"/>
        </p:nvSpPr>
        <p:spPr>
          <a:xfrm>
            <a:off x="11087422" y="659606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11413144" y="690209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cxnSp>
        <p:nvCxnSpPr>
          <p:cNvPr id="42" name="直線コネクタ 41"/>
          <p:cNvCxnSpPr/>
          <p:nvPr userDrawn="1"/>
        </p:nvCxnSpPr>
        <p:spPr>
          <a:xfrm>
            <a:off x="7270998" y="4783460"/>
            <a:ext cx="3816424" cy="216024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 flipH="1">
            <a:off x="7270998" y="4783460"/>
            <a:ext cx="3816424" cy="216024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7379803" y="4064173"/>
            <a:ext cx="3599607" cy="3599607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23026" y="5288607"/>
            <a:ext cx="3312368" cy="1296144"/>
          </a:xfrm>
        </p:spPr>
        <p:txBody>
          <a:bodyPr anchor="ctr">
            <a:noAutofit/>
          </a:bodyPr>
          <a:lstStyle>
            <a:lvl1pPr algn="ctr">
              <a:lnSpc>
                <a:spcPts val="4500"/>
              </a:lnSpc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TEXT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0331338" y="2263180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0331338" y="2839244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2851618" y="3769169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2851618" y="4345233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2851618" y="6511652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2851618" y="7087716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646262" y="3769169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646262" y="4345233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646262" y="6067246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646262" y="6643310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3238550" y="8009157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3238550" y="8585221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cxnSp>
        <p:nvCxnSpPr>
          <p:cNvPr id="67" name="直線コネクタ 66"/>
          <p:cNvCxnSpPr>
            <a:stCxn id="14" idx="6"/>
            <a:endCxn id="54" idx="1"/>
          </p:cNvCxnSpPr>
          <p:nvPr userDrawn="1"/>
        </p:nvCxnSpPr>
        <p:spPr>
          <a:xfrm flipV="1">
            <a:off x="9791278" y="2587005"/>
            <a:ext cx="540060" cy="450261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6"/>
          <p:cNvCxnSpPr>
            <a:stCxn id="37" idx="6"/>
            <a:endCxn id="56" idx="1"/>
          </p:cNvCxnSpPr>
          <p:nvPr userDrawn="1"/>
        </p:nvCxnSpPr>
        <p:spPr>
          <a:xfrm flipV="1">
            <a:off x="12347562" y="4092994"/>
            <a:ext cx="504056" cy="432840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66"/>
          <p:cNvCxnSpPr>
            <a:stCxn id="30" idx="0"/>
            <a:endCxn id="60" idx="1"/>
          </p:cNvCxnSpPr>
          <p:nvPr userDrawn="1"/>
        </p:nvCxnSpPr>
        <p:spPr>
          <a:xfrm rot="16200000" flipH="1" flipV="1">
            <a:off x="3538778" y="990844"/>
            <a:ext cx="209634" cy="5994666"/>
          </a:xfrm>
          <a:prstGeom prst="bentConnector4">
            <a:avLst>
              <a:gd name="adj1" fmla="val -163519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66"/>
          <p:cNvCxnSpPr>
            <a:stCxn id="39" idx="6"/>
            <a:endCxn id="58" idx="1"/>
          </p:cNvCxnSpPr>
          <p:nvPr userDrawn="1"/>
        </p:nvCxnSpPr>
        <p:spPr>
          <a:xfrm flipV="1">
            <a:off x="12347562" y="6835477"/>
            <a:ext cx="504056" cy="390657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66"/>
          <p:cNvCxnSpPr>
            <a:stCxn id="35" idx="0"/>
            <a:endCxn id="62" idx="1"/>
          </p:cNvCxnSpPr>
          <p:nvPr userDrawn="1"/>
        </p:nvCxnSpPr>
        <p:spPr>
          <a:xfrm rot="16200000" flipV="1">
            <a:off x="3547301" y="3490033"/>
            <a:ext cx="192589" cy="5994666"/>
          </a:xfrm>
          <a:prstGeom prst="bentConnector4">
            <a:avLst>
              <a:gd name="adj1" fmla="val 386841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66"/>
          <p:cNvCxnSpPr>
            <a:stCxn id="16" idx="1"/>
            <a:endCxn id="64" idx="1"/>
          </p:cNvCxnSpPr>
          <p:nvPr userDrawn="1"/>
        </p:nvCxnSpPr>
        <p:spPr>
          <a:xfrm rot="16200000" flipH="1" flipV="1">
            <a:off x="5932808" y="5550108"/>
            <a:ext cx="88615" cy="5477131"/>
          </a:xfrm>
          <a:prstGeom prst="bentConnector4">
            <a:avLst>
              <a:gd name="adj1" fmla="val -292087"/>
              <a:gd name="adj2" fmla="val 104174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02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5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75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250"/>
                            </p:stCondLst>
                            <p:childTnLst>
                              <p:par>
                                <p:cTn id="15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  <p:bldP spid="16" grpId="0" animBg="1"/>
      <p:bldP spid="18" grpId="0"/>
      <p:bldP spid="30" grpId="0" animBg="1"/>
      <p:bldP spid="31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10" grpId="0" animBg="1"/>
      <p:bldP spid="1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12" name="環状矢印 11"/>
          <p:cNvSpPr/>
          <p:nvPr userDrawn="1"/>
        </p:nvSpPr>
        <p:spPr>
          <a:xfrm>
            <a:off x="6136157" y="2821692"/>
            <a:ext cx="5904656" cy="5904656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環状矢印 13"/>
          <p:cNvSpPr/>
          <p:nvPr userDrawn="1"/>
        </p:nvSpPr>
        <p:spPr>
          <a:xfrm rot="5400000">
            <a:off x="6190878" y="2748915"/>
            <a:ext cx="5904656" cy="5904656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環状矢印 14"/>
          <p:cNvSpPr/>
          <p:nvPr userDrawn="1"/>
        </p:nvSpPr>
        <p:spPr>
          <a:xfrm rot="10800000">
            <a:off x="6280966" y="2839244"/>
            <a:ext cx="5904656" cy="5904656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環状矢印 15"/>
          <p:cNvSpPr/>
          <p:nvPr userDrawn="1"/>
        </p:nvSpPr>
        <p:spPr>
          <a:xfrm rot="16200000">
            <a:off x="6190878" y="2911252"/>
            <a:ext cx="5904656" cy="5904656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06302" y="2713656"/>
            <a:ext cx="4991339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06302" y="3361307"/>
            <a:ext cx="4991339" cy="176658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862286" y="2532891"/>
            <a:ext cx="5256584" cy="2754625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直線コネクタ 66"/>
          <p:cNvCxnSpPr>
            <a:stCxn id="44" idx="1"/>
            <a:endCxn id="9" idx="3"/>
          </p:cNvCxnSpPr>
          <p:nvPr userDrawn="1"/>
        </p:nvCxnSpPr>
        <p:spPr>
          <a:xfrm rot="10800000">
            <a:off x="6118871" y="3910204"/>
            <a:ext cx="828091" cy="459210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311558" y="2680038"/>
            <a:ext cx="4991339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311558" y="3327689"/>
            <a:ext cx="4991339" cy="176658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2167542" y="2499273"/>
            <a:ext cx="5256584" cy="2754625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直線コネクタ 66"/>
          <p:cNvCxnSpPr>
            <a:stCxn id="48" idx="3"/>
            <a:endCxn id="26" idx="1"/>
          </p:cNvCxnSpPr>
          <p:nvPr userDrawn="1"/>
        </p:nvCxnSpPr>
        <p:spPr>
          <a:xfrm flipV="1">
            <a:off x="11303446" y="3876586"/>
            <a:ext cx="864096" cy="456825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06301" y="6458072"/>
            <a:ext cx="4991339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006301" y="7105723"/>
            <a:ext cx="4991339" cy="176658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862285" y="6277307"/>
            <a:ext cx="5256584" cy="2754625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直線コネクタ 66"/>
          <p:cNvCxnSpPr>
            <a:stCxn id="52" idx="1"/>
            <a:endCxn id="32" idx="3"/>
          </p:cNvCxnSpPr>
          <p:nvPr userDrawn="1"/>
        </p:nvCxnSpPr>
        <p:spPr>
          <a:xfrm rot="10800000" flipV="1">
            <a:off x="6118869" y="7393750"/>
            <a:ext cx="828092" cy="260870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11558" y="6458072"/>
            <a:ext cx="4991339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311558" y="7105723"/>
            <a:ext cx="4991339" cy="176658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2167542" y="6277307"/>
            <a:ext cx="5256584" cy="2754625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直線コネクタ 66"/>
          <p:cNvCxnSpPr>
            <a:stCxn id="51" idx="3"/>
            <a:endCxn id="39" idx="1"/>
          </p:cNvCxnSpPr>
          <p:nvPr userDrawn="1"/>
        </p:nvCxnSpPr>
        <p:spPr>
          <a:xfrm>
            <a:off x="11339451" y="7393750"/>
            <a:ext cx="828091" cy="260870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6946961" y="3955367"/>
            <a:ext cx="828093" cy="8280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10475353" y="3919364"/>
            <a:ext cx="828093" cy="8280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10511358" y="6979703"/>
            <a:ext cx="828093" cy="8280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6946961" y="6979703"/>
            <a:ext cx="828093" cy="8280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23026" y="5288607"/>
            <a:ext cx="3312368" cy="1296144"/>
          </a:xfrm>
        </p:spPr>
        <p:txBody>
          <a:bodyPr anchor="ctr">
            <a:noAutofit/>
          </a:bodyPr>
          <a:lstStyle>
            <a:lvl1pPr algn="ctr">
              <a:lnSpc>
                <a:spcPts val="4500"/>
              </a:lnSpc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8617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animBg="1"/>
      <p:bldP spid="16" grpId="0" animBg="1"/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44" grpId="0"/>
      <p:bldP spid="48" grpId="0"/>
      <p:bldP spid="51" grpId="0"/>
      <p:bldP spid="52" grpId="0"/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98" y="2929141"/>
            <a:ext cx="12002616" cy="675147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10" y="4698754"/>
            <a:ext cx="730514" cy="730514"/>
          </a:xfrm>
          <a:prstGeom prst="rect">
            <a:avLst/>
          </a:prstGeom>
        </p:spPr>
      </p:pic>
      <p:grpSp>
        <p:nvGrpSpPr>
          <p:cNvPr id="12" name="グループ化 11"/>
          <p:cNvGrpSpPr/>
          <p:nvPr userDrawn="1"/>
        </p:nvGrpSpPr>
        <p:grpSpPr>
          <a:xfrm>
            <a:off x="1029022" y="3296755"/>
            <a:ext cx="2277393" cy="1301110"/>
            <a:chOff x="3409429" y="2695228"/>
            <a:chExt cx="2277393" cy="1301110"/>
          </a:xfrm>
        </p:grpSpPr>
        <p:sp>
          <p:nvSpPr>
            <p:cNvPr id="14" name="正方形/長方形 13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1146175" y="3512779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49" y="6857478"/>
            <a:ext cx="730514" cy="730514"/>
          </a:xfrm>
          <a:prstGeom prst="rect">
            <a:avLst/>
          </a:prstGeom>
        </p:spPr>
      </p:pic>
      <p:grpSp>
        <p:nvGrpSpPr>
          <p:cNvPr id="19" name="グループ化 18"/>
          <p:cNvGrpSpPr/>
          <p:nvPr userDrawn="1"/>
        </p:nvGrpSpPr>
        <p:grpSpPr>
          <a:xfrm>
            <a:off x="2574161" y="5455479"/>
            <a:ext cx="2277393" cy="1301110"/>
            <a:chOff x="3409429" y="2695228"/>
            <a:chExt cx="2277393" cy="1301110"/>
          </a:xfrm>
        </p:grpSpPr>
        <p:sp>
          <p:nvSpPr>
            <p:cNvPr id="20" name="正方形/長方形 19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二等辺三角形 20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2691314" y="5671503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pic>
        <p:nvPicPr>
          <p:cNvPr id="23" name="図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02" y="6198682"/>
            <a:ext cx="730514" cy="730514"/>
          </a:xfrm>
          <a:prstGeom prst="rect">
            <a:avLst/>
          </a:prstGeom>
        </p:spPr>
      </p:pic>
      <p:grpSp>
        <p:nvGrpSpPr>
          <p:cNvPr id="24" name="グループ化 23"/>
          <p:cNvGrpSpPr/>
          <p:nvPr userDrawn="1"/>
        </p:nvGrpSpPr>
        <p:grpSpPr>
          <a:xfrm>
            <a:off x="5614814" y="4796683"/>
            <a:ext cx="2277393" cy="1301110"/>
            <a:chOff x="3409429" y="2695228"/>
            <a:chExt cx="2277393" cy="1301110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二等辺三角形 2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5731967" y="5012707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pic>
        <p:nvPicPr>
          <p:cNvPr id="28" name="図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62" y="3953211"/>
            <a:ext cx="730514" cy="730514"/>
          </a:xfrm>
          <a:prstGeom prst="rect">
            <a:avLst/>
          </a:prstGeom>
        </p:spPr>
      </p:pic>
      <p:grpSp>
        <p:nvGrpSpPr>
          <p:cNvPr id="29" name="グループ化 28"/>
          <p:cNvGrpSpPr/>
          <p:nvPr userDrawn="1"/>
        </p:nvGrpSpPr>
        <p:grpSpPr>
          <a:xfrm>
            <a:off x="5254774" y="2551212"/>
            <a:ext cx="2277393" cy="1301110"/>
            <a:chOff x="3409429" y="2695228"/>
            <a:chExt cx="2277393" cy="1301110"/>
          </a:xfrm>
        </p:grpSpPr>
        <p:sp>
          <p:nvSpPr>
            <p:cNvPr id="30" name="正方形/長方形 29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二等辺三角形 30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5371927" y="2767236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89" y="4419106"/>
            <a:ext cx="730514" cy="730514"/>
          </a:xfrm>
          <a:prstGeom prst="rect">
            <a:avLst/>
          </a:prstGeom>
        </p:spPr>
      </p:pic>
      <p:grpSp>
        <p:nvGrpSpPr>
          <p:cNvPr id="34" name="グループ化 33"/>
          <p:cNvGrpSpPr/>
          <p:nvPr userDrawn="1"/>
        </p:nvGrpSpPr>
        <p:grpSpPr>
          <a:xfrm>
            <a:off x="8400701" y="3017107"/>
            <a:ext cx="2277393" cy="1301110"/>
            <a:chOff x="3409429" y="2695228"/>
            <a:chExt cx="2277393" cy="1301110"/>
          </a:xfrm>
        </p:grpSpPr>
        <p:sp>
          <p:nvSpPr>
            <p:cNvPr id="35" name="正方形/長方形 3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二等辺三角形 3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8517854" y="3233131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pic>
        <p:nvPicPr>
          <p:cNvPr id="38" name="図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334" y="7233005"/>
            <a:ext cx="730514" cy="730514"/>
          </a:xfrm>
          <a:prstGeom prst="rect">
            <a:avLst/>
          </a:prstGeom>
        </p:spPr>
      </p:pic>
      <p:grpSp>
        <p:nvGrpSpPr>
          <p:cNvPr id="39" name="グループ化 38"/>
          <p:cNvGrpSpPr/>
          <p:nvPr userDrawn="1"/>
        </p:nvGrpSpPr>
        <p:grpSpPr>
          <a:xfrm>
            <a:off x="9503246" y="5831006"/>
            <a:ext cx="2277393" cy="1301110"/>
            <a:chOff x="3409429" y="2695228"/>
            <a:chExt cx="2277393" cy="1301110"/>
          </a:xfrm>
        </p:grpSpPr>
        <p:sp>
          <p:nvSpPr>
            <p:cNvPr id="40" name="正方形/長方形 39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二等辺三角形 40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2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9620399" y="604703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163399" y="3991372"/>
            <a:ext cx="5118716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163399" y="4639444"/>
            <a:ext cx="5118716" cy="302433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1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90" y="1673614"/>
            <a:ext cx="14617624" cy="8222414"/>
          </a:xfrm>
          <a:prstGeom prst="rect">
            <a:avLst/>
          </a:prstGeom>
        </p:spPr>
      </p:pic>
      <p:sp>
        <p:nvSpPr>
          <p:cNvPr id="8" name="グラフ プレースホルダー 7"/>
          <p:cNvSpPr>
            <a:spLocks noGrp="1"/>
          </p:cNvSpPr>
          <p:nvPr>
            <p:ph type="chart" sz="quarter" idx="19" hasCustomPrompt="1"/>
          </p:nvPr>
        </p:nvSpPr>
        <p:spPr>
          <a:xfrm>
            <a:off x="2518470" y="2839244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  <p:sp>
        <p:nvSpPr>
          <p:cNvPr id="45" name="グラフ プレースホルダー 7"/>
          <p:cNvSpPr>
            <a:spLocks noGrp="1"/>
          </p:cNvSpPr>
          <p:nvPr>
            <p:ph type="chart" sz="quarter" idx="20" hasCustomPrompt="1"/>
          </p:nvPr>
        </p:nvSpPr>
        <p:spPr>
          <a:xfrm>
            <a:off x="4030638" y="6079604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  <p:sp>
        <p:nvSpPr>
          <p:cNvPr id="46" name="グラフ プレースホルダー 7"/>
          <p:cNvSpPr>
            <a:spLocks noGrp="1"/>
          </p:cNvSpPr>
          <p:nvPr>
            <p:ph type="chart" sz="quarter" idx="21" hasCustomPrompt="1"/>
          </p:nvPr>
        </p:nvSpPr>
        <p:spPr>
          <a:xfrm>
            <a:off x="7703046" y="5143500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  <p:sp>
        <p:nvSpPr>
          <p:cNvPr id="47" name="グラフ プレースホルダー 7"/>
          <p:cNvSpPr>
            <a:spLocks noGrp="1"/>
          </p:cNvSpPr>
          <p:nvPr>
            <p:ph type="chart" sz="quarter" idx="22" hasCustomPrompt="1"/>
          </p:nvPr>
        </p:nvSpPr>
        <p:spPr>
          <a:xfrm>
            <a:off x="8026400" y="2407196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  <p:sp>
        <p:nvSpPr>
          <p:cNvPr id="48" name="グラフ プレースホルダー 7"/>
          <p:cNvSpPr>
            <a:spLocks noGrp="1"/>
          </p:cNvSpPr>
          <p:nvPr>
            <p:ph type="chart" sz="quarter" idx="23" hasCustomPrompt="1"/>
          </p:nvPr>
        </p:nvSpPr>
        <p:spPr>
          <a:xfrm>
            <a:off x="11591478" y="2839244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  <p:sp>
        <p:nvSpPr>
          <p:cNvPr id="49" name="グラフ プレースホルダー 7"/>
          <p:cNvSpPr>
            <a:spLocks noGrp="1"/>
          </p:cNvSpPr>
          <p:nvPr>
            <p:ph type="chart" sz="quarter" idx="24" hasCustomPrompt="1"/>
          </p:nvPr>
        </p:nvSpPr>
        <p:spPr>
          <a:xfrm>
            <a:off x="13391678" y="5935588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45" grpId="0"/>
      <p:bldP spid="46" grpId="0"/>
      <p:bldP spid="47" grpId="0"/>
      <p:bldP spid="48" grpId="0"/>
      <p:bldP spid="49" grpId="0"/>
    </p:bldLst>
  </p:timing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2839244"/>
            <a:ext cx="79911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287222" y="3487316"/>
            <a:ext cx="7991103" cy="201622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289007" y="6079604"/>
            <a:ext cx="79911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289007" y="6727676"/>
            <a:ext cx="7991103" cy="201622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4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19"/>
          <a:stretch/>
        </p:blipFill>
        <p:spPr>
          <a:xfrm>
            <a:off x="10511358" y="4495428"/>
            <a:ext cx="5520709" cy="5092476"/>
          </a:xfrm>
          <a:prstGeom prst="rect">
            <a:avLst/>
          </a:prstGeom>
          <a:effectLst/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142413" y="2335188"/>
            <a:ext cx="8135912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142413" y="2983260"/>
            <a:ext cx="8135912" cy="144016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865016" y="5935588"/>
            <a:ext cx="4813392" cy="3652316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862013" y="2335188"/>
            <a:ext cx="8064500" cy="71294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0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6" grpId="0" build="p"/>
    </p:bldLst>
  </p:timing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2286" y="7375748"/>
            <a:ext cx="16489832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62286" y="8023820"/>
            <a:ext cx="16489832" cy="1440160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862013" y="2335189"/>
            <a:ext cx="16490106" cy="48965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/>
    </p:bldLst>
  </p:timing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プレースホルダー 7"/>
          <p:cNvSpPr>
            <a:spLocks noGrp="1"/>
          </p:cNvSpPr>
          <p:nvPr>
            <p:ph type="body" sz="quarter" idx="30" hasCustomPrompt="1"/>
          </p:nvPr>
        </p:nvSpPr>
        <p:spPr>
          <a:xfrm>
            <a:off x="3022526" y="2443340"/>
            <a:ext cx="3276224" cy="3276224"/>
          </a:xfrm>
          <a:prstGeom prst="ellipse">
            <a:avLst/>
          </a:prstGeom>
          <a:solidFill>
            <a:srgbClr val="000000">
              <a:alpha val="3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4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8" name="テキスト プレースホルダー 7"/>
          <p:cNvSpPr>
            <a:spLocks noGrp="1"/>
          </p:cNvSpPr>
          <p:nvPr>
            <p:ph type="body" sz="quarter" idx="29" hasCustomPrompt="1"/>
          </p:nvPr>
        </p:nvSpPr>
        <p:spPr>
          <a:xfrm>
            <a:off x="3238550" y="5107636"/>
            <a:ext cx="3780280" cy="378028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4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Slide Subtitle Here</a:t>
            </a:r>
            <a:endParaRPr lang="en-US" dirty="0"/>
          </a:p>
        </p:txBody>
      </p:sp>
      <p:sp>
        <p:nvSpPr>
          <p:cNvPr id="20" name="テキスト プレースホルダー 7"/>
          <p:cNvSpPr>
            <a:spLocks noGrp="1"/>
          </p:cNvSpPr>
          <p:nvPr>
            <p:ph type="body" sz="quarter" idx="31" hasCustomPrompt="1"/>
          </p:nvPr>
        </p:nvSpPr>
        <p:spPr>
          <a:xfrm>
            <a:off x="1438350" y="4423420"/>
            <a:ext cx="2484136" cy="2484136"/>
          </a:xfrm>
          <a:prstGeom prst="ellipse">
            <a:avLst/>
          </a:prstGeom>
          <a:solidFill>
            <a:srgbClr val="FFFFFF">
              <a:alpha val="4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36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4750718" y="5791572"/>
            <a:ext cx="792088" cy="79208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4318670" y="3091412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2374454" y="4771303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24" name="テキスト プレースホルダー 7"/>
          <p:cNvSpPr>
            <a:spLocks noGrp="1"/>
          </p:cNvSpPr>
          <p:nvPr>
            <p:ph type="body" sz="quarter" idx="48" hasCustomPrompt="1"/>
          </p:nvPr>
        </p:nvSpPr>
        <p:spPr>
          <a:xfrm>
            <a:off x="12095534" y="2551212"/>
            <a:ext cx="1764056" cy="17640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2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5" name="テキスト プレースホルダー 7"/>
          <p:cNvSpPr>
            <a:spLocks noGrp="1"/>
          </p:cNvSpPr>
          <p:nvPr>
            <p:ph type="body" sz="quarter" idx="49" hasCustomPrompt="1"/>
          </p:nvPr>
        </p:nvSpPr>
        <p:spPr>
          <a:xfrm>
            <a:off x="14111758" y="6151612"/>
            <a:ext cx="1764056" cy="17640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2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6" name="テキスト プレースホルダー 7"/>
          <p:cNvSpPr>
            <a:spLocks noGrp="1"/>
          </p:cNvSpPr>
          <p:nvPr>
            <p:ph type="body" sz="quarter" idx="50" hasCustomPrompt="1"/>
          </p:nvPr>
        </p:nvSpPr>
        <p:spPr>
          <a:xfrm>
            <a:off x="12095534" y="7447756"/>
            <a:ext cx="1764056" cy="17640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2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8" name="テキスト プレースホルダー 7"/>
          <p:cNvSpPr>
            <a:spLocks noGrp="1"/>
          </p:cNvSpPr>
          <p:nvPr>
            <p:ph type="body" sz="quarter" idx="51" hasCustomPrompt="1"/>
          </p:nvPr>
        </p:nvSpPr>
        <p:spPr>
          <a:xfrm>
            <a:off x="14399790" y="3055268"/>
            <a:ext cx="2628152" cy="2628152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3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cxnSp>
        <p:nvCxnSpPr>
          <p:cNvPr id="30" name="直線コネクタ 29"/>
          <p:cNvCxnSpPr>
            <a:stCxn id="15" idx="0"/>
          </p:cNvCxnSpPr>
          <p:nvPr userDrawn="1"/>
        </p:nvCxnSpPr>
        <p:spPr>
          <a:xfrm flipV="1">
            <a:off x="9107995" y="3991372"/>
            <a:ext cx="3059547" cy="212437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8" idx="2"/>
          </p:cNvCxnSpPr>
          <p:nvPr userDrawn="1"/>
        </p:nvCxnSpPr>
        <p:spPr>
          <a:xfrm flipV="1">
            <a:off x="9107995" y="4783460"/>
            <a:ext cx="5291795" cy="133228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8" idx="2"/>
          </p:cNvCxnSpPr>
          <p:nvPr userDrawn="1"/>
        </p:nvCxnSpPr>
        <p:spPr>
          <a:xfrm>
            <a:off x="9107995" y="6115748"/>
            <a:ext cx="5003763" cy="7559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stCxn id="15" idx="0"/>
          </p:cNvCxnSpPr>
          <p:nvPr userDrawn="1"/>
        </p:nvCxnSpPr>
        <p:spPr>
          <a:xfrm>
            <a:off x="9107995" y="6115748"/>
            <a:ext cx="3059547" cy="183606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12725744" y="2677366"/>
            <a:ext cx="521918" cy="521918"/>
          </a:xfrm>
        </p:spPr>
        <p:txBody>
          <a:bodyPr wrap="none">
            <a:noAutofit/>
          </a:bodyPr>
          <a:lstStyle>
            <a:lvl1pPr>
              <a:defRPr sz="9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3" hasCustomPrompt="1"/>
          </p:nvPr>
        </p:nvSpPr>
        <p:spPr>
          <a:xfrm>
            <a:off x="14741968" y="6277766"/>
            <a:ext cx="521918" cy="521918"/>
          </a:xfrm>
        </p:spPr>
        <p:txBody>
          <a:bodyPr wrap="none">
            <a:noAutofit/>
          </a:bodyPr>
          <a:lstStyle>
            <a:lvl1pPr>
              <a:defRPr sz="9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45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12725744" y="7573910"/>
            <a:ext cx="521918" cy="521918"/>
          </a:xfrm>
        </p:spPr>
        <p:txBody>
          <a:bodyPr wrap="none">
            <a:noAutofit/>
          </a:bodyPr>
          <a:lstStyle>
            <a:lvl1pPr>
              <a:defRPr sz="9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49" name="図プレースホルダー 5"/>
          <p:cNvSpPr>
            <a:spLocks noGrp="1"/>
          </p:cNvSpPr>
          <p:nvPr>
            <p:ph type="pic" sz="quarter" idx="56" hasCustomPrompt="1"/>
          </p:nvPr>
        </p:nvSpPr>
        <p:spPr>
          <a:xfrm>
            <a:off x="15407902" y="3456157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  <p:sp>
        <p:nvSpPr>
          <p:cNvPr id="5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6406902" y="3199284"/>
            <a:ext cx="5400600" cy="54006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wrap="none" anchor="ctr">
            <a:normAutofit/>
          </a:bodyPr>
          <a:lstStyle>
            <a:lvl1pPr algn="ctr">
              <a:defRPr sz="7200" baseline="0">
                <a:solidFill>
                  <a:schemeClr val="tx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 smtClean="0"/>
              <a:t> </a:t>
            </a:r>
            <a:endParaRPr lang="ja-JP" altLang="en-US" dirty="0" smtClean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9" hasCustomPrompt="1"/>
          </p:nvPr>
        </p:nvSpPr>
        <p:spPr>
          <a:xfrm>
            <a:off x="6587715" y="5201348"/>
            <a:ext cx="5040560" cy="914400"/>
          </a:xfrm>
        </p:spPr>
        <p:txBody>
          <a:bodyPr anchor="ctr">
            <a:noAutofit/>
          </a:bodyPr>
          <a:lstStyle>
            <a:lvl1pPr algn="ctr">
              <a:defRPr sz="8000">
                <a:latin typeface="+mj-lt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5" name="テキスト プレースホルダー 7"/>
          <p:cNvSpPr>
            <a:spLocks noGrp="1"/>
          </p:cNvSpPr>
          <p:nvPr>
            <p:ph type="body" sz="quarter" idx="20" hasCustomPrompt="1"/>
          </p:nvPr>
        </p:nvSpPr>
        <p:spPr>
          <a:xfrm>
            <a:off x="6731731" y="6115748"/>
            <a:ext cx="4752528" cy="936104"/>
          </a:xfrm>
        </p:spPr>
        <p:txBody>
          <a:bodyPr anchor="t">
            <a:noAutofit/>
          </a:bodyPr>
          <a:lstStyle>
            <a:lvl1pPr algn="ctr">
              <a:defRPr sz="2400">
                <a:latin typeface="+mn-lt"/>
                <a:ea typeface="+mn-ea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8567142" y="3919364"/>
            <a:ext cx="1152128" cy="115212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 smtClean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10524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7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4" grpId="0"/>
      <p:bldP spid="45" grpId="0"/>
      <p:bldP spid="49" grpId="0"/>
      <p:bldP spid="5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</p:bld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Tex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383744" y="1591943"/>
            <a:ext cx="13528214" cy="2147177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 smtClean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3800539" y="1879976"/>
            <a:ext cx="10441160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 smtClean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3814614" y="2853709"/>
            <a:ext cx="10441160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8000000">
            <a:off x="12214838" y="2275290"/>
            <a:ext cx="526566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837574" y="2082430"/>
            <a:ext cx="526566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0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983931" y="6726195"/>
            <a:ext cx="13528214" cy="2147177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 smtClean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400726" y="7014228"/>
            <a:ext cx="10441160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 smtClean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414801" y="7987961"/>
            <a:ext cx="10441160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8000000">
            <a:off x="10815025" y="7409542"/>
            <a:ext cx="526566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562239" y="7216682"/>
            <a:ext cx="526566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0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/>
          <p:cNvSpPr>
            <a:spLocks noGrp="1"/>
          </p:cNvSpPr>
          <p:nvPr>
            <p:ph type="pic" sz="quarter" idx="10" hasCustomPrompt="1"/>
          </p:nvPr>
        </p:nvSpPr>
        <p:spPr>
          <a:xfrm>
            <a:off x="1398959" y="1975148"/>
            <a:ext cx="15822084" cy="5256584"/>
          </a:xfrm>
          <a:custGeom>
            <a:avLst/>
            <a:gdLst>
              <a:gd name="connsiteX0" fmla="*/ 0 w 10009112"/>
              <a:gd name="connsiteY0" fmla="*/ 0 h 5256584"/>
              <a:gd name="connsiteX1" fmla="*/ 10009112 w 10009112"/>
              <a:gd name="connsiteY1" fmla="*/ 0 h 5256584"/>
              <a:gd name="connsiteX2" fmla="*/ 10009112 w 10009112"/>
              <a:gd name="connsiteY2" fmla="*/ 5256584 h 5256584"/>
              <a:gd name="connsiteX3" fmla="*/ 0 w 10009112"/>
              <a:gd name="connsiteY3" fmla="*/ 5256584 h 5256584"/>
              <a:gd name="connsiteX4" fmla="*/ 0 w 10009112"/>
              <a:gd name="connsiteY4" fmla="*/ 0 h 5256584"/>
              <a:gd name="connsiteX0" fmla="*/ 2834640 w 12843752"/>
              <a:gd name="connsiteY0" fmla="*/ 0 h 5256584"/>
              <a:gd name="connsiteX1" fmla="*/ 12843752 w 12843752"/>
              <a:gd name="connsiteY1" fmla="*/ 0 h 5256584"/>
              <a:gd name="connsiteX2" fmla="*/ 12843752 w 12843752"/>
              <a:gd name="connsiteY2" fmla="*/ 5256584 h 5256584"/>
              <a:gd name="connsiteX3" fmla="*/ 0 w 12843752"/>
              <a:gd name="connsiteY3" fmla="*/ 5256584 h 5256584"/>
              <a:gd name="connsiteX4" fmla="*/ 2834640 w 12843752"/>
              <a:gd name="connsiteY4" fmla="*/ 0 h 5256584"/>
              <a:gd name="connsiteX0" fmla="*/ 2834640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34640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17627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99954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899954 w 15730644"/>
              <a:gd name="connsiteY4" fmla="*/ 0 h 5256584"/>
              <a:gd name="connsiteX0" fmla="*/ 2978331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978331 w 15730644"/>
              <a:gd name="connsiteY4" fmla="*/ 0 h 5256584"/>
              <a:gd name="connsiteX0" fmla="*/ 3004457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3004457 w 15730644"/>
              <a:gd name="connsiteY4" fmla="*/ 0 h 5256584"/>
              <a:gd name="connsiteX0" fmla="*/ 3004457 w 15822084"/>
              <a:gd name="connsiteY0" fmla="*/ 0 h 5256584"/>
              <a:gd name="connsiteX1" fmla="*/ 15822084 w 15822084"/>
              <a:gd name="connsiteY1" fmla="*/ 13062 h 5256584"/>
              <a:gd name="connsiteX2" fmla="*/ 12830690 w 15822084"/>
              <a:gd name="connsiteY2" fmla="*/ 5256584 h 5256584"/>
              <a:gd name="connsiteX3" fmla="*/ 0 w 15822084"/>
              <a:gd name="connsiteY3" fmla="*/ 5256584 h 5256584"/>
              <a:gd name="connsiteX4" fmla="*/ 3004457 w 15822084"/>
              <a:gd name="connsiteY4" fmla="*/ 0 h 525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2084" h="5256584">
                <a:moveTo>
                  <a:pt x="3004457" y="0"/>
                </a:moveTo>
                <a:lnTo>
                  <a:pt x="15822084" y="13062"/>
                </a:lnTo>
                <a:lnTo>
                  <a:pt x="12830690" y="5256584"/>
                </a:lnTo>
                <a:lnTo>
                  <a:pt x="0" y="5256584"/>
                </a:lnTo>
                <a:lnTo>
                  <a:pt x="3004457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                                      Add Image</a:t>
            </a:r>
            <a:endParaRPr lang="en-US" dirty="0"/>
          </a:p>
        </p:txBody>
      </p:sp>
      <p:sp>
        <p:nvSpPr>
          <p:cNvPr id="7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178603">
            <a:off x="-1836000" y="4609078"/>
            <a:ext cx="9741225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コンテンツ プレースホルダー 11"/>
          <p:cNvSpPr>
            <a:spLocks noGrp="1"/>
          </p:cNvSpPr>
          <p:nvPr>
            <p:ph sz="quarter" idx="12" hasCustomPrompt="1"/>
          </p:nvPr>
        </p:nvSpPr>
        <p:spPr>
          <a:xfrm rot="17978603">
            <a:off x="10656000" y="3816988"/>
            <a:ext cx="9741225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302446" y="7742565"/>
            <a:ext cx="10441160" cy="9361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7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302446" y="8606661"/>
            <a:ext cx="10441160" cy="1001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/>
          <p:cNvSpPr>
            <a:spLocks noGrp="1"/>
          </p:cNvSpPr>
          <p:nvPr>
            <p:ph type="pic" sz="quarter" idx="10" hasCustomPrompt="1"/>
          </p:nvPr>
        </p:nvSpPr>
        <p:spPr>
          <a:xfrm>
            <a:off x="1398959" y="1975148"/>
            <a:ext cx="18463684" cy="5256584"/>
          </a:xfrm>
          <a:custGeom>
            <a:avLst/>
            <a:gdLst>
              <a:gd name="connsiteX0" fmla="*/ 0 w 10009112"/>
              <a:gd name="connsiteY0" fmla="*/ 0 h 5256584"/>
              <a:gd name="connsiteX1" fmla="*/ 10009112 w 10009112"/>
              <a:gd name="connsiteY1" fmla="*/ 0 h 5256584"/>
              <a:gd name="connsiteX2" fmla="*/ 10009112 w 10009112"/>
              <a:gd name="connsiteY2" fmla="*/ 5256584 h 5256584"/>
              <a:gd name="connsiteX3" fmla="*/ 0 w 10009112"/>
              <a:gd name="connsiteY3" fmla="*/ 5256584 h 5256584"/>
              <a:gd name="connsiteX4" fmla="*/ 0 w 10009112"/>
              <a:gd name="connsiteY4" fmla="*/ 0 h 5256584"/>
              <a:gd name="connsiteX0" fmla="*/ 2834640 w 12843752"/>
              <a:gd name="connsiteY0" fmla="*/ 0 h 5256584"/>
              <a:gd name="connsiteX1" fmla="*/ 12843752 w 12843752"/>
              <a:gd name="connsiteY1" fmla="*/ 0 h 5256584"/>
              <a:gd name="connsiteX2" fmla="*/ 12843752 w 12843752"/>
              <a:gd name="connsiteY2" fmla="*/ 5256584 h 5256584"/>
              <a:gd name="connsiteX3" fmla="*/ 0 w 12843752"/>
              <a:gd name="connsiteY3" fmla="*/ 5256584 h 5256584"/>
              <a:gd name="connsiteX4" fmla="*/ 2834640 w 12843752"/>
              <a:gd name="connsiteY4" fmla="*/ 0 h 5256584"/>
              <a:gd name="connsiteX0" fmla="*/ 2834640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34640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17627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99954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899954 w 15730644"/>
              <a:gd name="connsiteY4" fmla="*/ 0 h 5256584"/>
              <a:gd name="connsiteX0" fmla="*/ 2978331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978331 w 15730644"/>
              <a:gd name="connsiteY4" fmla="*/ 0 h 5256584"/>
              <a:gd name="connsiteX0" fmla="*/ 3004457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3004457 w 15730644"/>
              <a:gd name="connsiteY4" fmla="*/ 0 h 5256584"/>
              <a:gd name="connsiteX0" fmla="*/ 3004457 w 15822084"/>
              <a:gd name="connsiteY0" fmla="*/ 0 h 5256584"/>
              <a:gd name="connsiteX1" fmla="*/ 15822084 w 15822084"/>
              <a:gd name="connsiteY1" fmla="*/ 13062 h 5256584"/>
              <a:gd name="connsiteX2" fmla="*/ 12830690 w 15822084"/>
              <a:gd name="connsiteY2" fmla="*/ 5256584 h 5256584"/>
              <a:gd name="connsiteX3" fmla="*/ 0 w 15822084"/>
              <a:gd name="connsiteY3" fmla="*/ 5256584 h 5256584"/>
              <a:gd name="connsiteX4" fmla="*/ 3004457 w 15822084"/>
              <a:gd name="connsiteY4" fmla="*/ 0 h 5256584"/>
              <a:gd name="connsiteX0" fmla="*/ 3004457 w 18463684"/>
              <a:gd name="connsiteY0" fmla="*/ 0 h 5256584"/>
              <a:gd name="connsiteX1" fmla="*/ 18463684 w 18463684"/>
              <a:gd name="connsiteY1" fmla="*/ 362 h 5256584"/>
              <a:gd name="connsiteX2" fmla="*/ 12830690 w 18463684"/>
              <a:gd name="connsiteY2" fmla="*/ 5256584 h 5256584"/>
              <a:gd name="connsiteX3" fmla="*/ 0 w 18463684"/>
              <a:gd name="connsiteY3" fmla="*/ 5256584 h 5256584"/>
              <a:gd name="connsiteX4" fmla="*/ 3004457 w 18463684"/>
              <a:gd name="connsiteY4" fmla="*/ 0 h 5256584"/>
              <a:gd name="connsiteX0" fmla="*/ 3004457 w 18463684"/>
              <a:gd name="connsiteY0" fmla="*/ 0 h 5256584"/>
              <a:gd name="connsiteX1" fmla="*/ 18463684 w 18463684"/>
              <a:gd name="connsiteY1" fmla="*/ 362 h 5256584"/>
              <a:gd name="connsiteX2" fmla="*/ 15459590 w 18463684"/>
              <a:gd name="connsiteY2" fmla="*/ 5256584 h 5256584"/>
              <a:gd name="connsiteX3" fmla="*/ 0 w 18463684"/>
              <a:gd name="connsiteY3" fmla="*/ 5256584 h 5256584"/>
              <a:gd name="connsiteX4" fmla="*/ 3004457 w 18463684"/>
              <a:gd name="connsiteY4" fmla="*/ 0 h 525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63684" h="5256584">
                <a:moveTo>
                  <a:pt x="3004457" y="0"/>
                </a:moveTo>
                <a:lnTo>
                  <a:pt x="18463684" y="362"/>
                </a:lnTo>
                <a:lnTo>
                  <a:pt x="15459590" y="5256584"/>
                </a:lnTo>
                <a:lnTo>
                  <a:pt x="0" y="5256584"/>
                </a:lnTo>
                <a:lnTo>
                  <a:pt x="3004457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                                       Add Image</a:t>
            </a:r>
            <a:endParaRPr lang="en-US" dirty="0"/>
          </a:p>
        </p:txBody>
      </p:sp>
      <p:sp>
        <p:nvSpPr>
          <p:cNvPr id="7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178603">
            <a:off x="-1836000" y="4609078"/>
            <a:ext cx="9741225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コンテンツ プレースホルダー 11"/>
          <p:cNvSpPr>
            <a:spLocks noGrp="1"/>
          </p:cNvSpPr>
          <p:nvPr>
            <p:ph sz="quarter" idx="12" hasCustomPrompt="1"/>
          </p:nvPr>
        </p:nvSpPr>
        <p:spPr>
          <a:xfrm rot="17978603">
            <a:off x="13271648" y="3816988"/>
            <a:ext cx="9741225" cy="91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302446" y="7742565"/>
            <a:ext cx="10441160" cy="9361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7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302446" y="8606661"/>
            <a:ext cx="10441160" cy="1001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2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image" Target="../media/image7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8287207" cy="10286554"/>
          </a:xfrm>
          <a:prstGeom prst="rect">
            <a:avLst/>
          </a:prstGeom>
        </p:spPr>
      </p:pic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57613" cy="678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02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713" r:id="rId3"/>
    <p:sldLayoutId id="2147483658" r:id="rId4"/>
    <p:sldLayoutId id="2147483678" r:id="rId5"/>
    <p:sldLayoutId id="2147483679" r:id="rId6"/>
    <p:sldLayoutId id="2147483680" r:id="rId7"/>
    <p:sldLayoutId id="2147483681" r:id="rId8"/>
    <p:sldLayoutId id="2147483684" r:id="rId9"/>
    <p:sldLayoutId id="2147483674" r:id="rId10"/>
    <p:sldLayoutId id="2147483711" r:id="rId11"/>
    <p:sldLayoutId id="2147483712" r:id="rId12"/>
    <p:sldLayoutId id="2147483689" r:id="rId13"/>
    <p:sldLayoutId id="2147483675" r:id="rId14"/>
    <p:sldLayoutId id="2147483702" r:id="rId15"/>
    <p:sldLayoutId id="2147483706" r:id="rId16"/>
    <p:sldLayoutId id="2147483710" r:id="rId17"/>
    <p:sldLayoutId id="2147483716" r:id="rId18"/>
    <p:sldLayoutId id="2147483717" r:id="rId19"/>
  </p:sldLayoutIdLst>
  <p:timing>
    <p:tnLst>
      <p:par>
        <p:cTn id="1" dur="indefinite" restart="never" nodeType="tmRoot"/>
      </p:par>
    </p:tnLst>
  </p:timing>
  <p:txStyles>
    <p:titleStyle>
      <a:lvl1pPr algn="ctr" defTabSz="1632753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6" y="-123975"/>
            <a:ext cx="18117134" cy="182155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117050" cy="112605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195" y="9163193"/>
            <a:ext cx="1117050" cy="112605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8287207" cy="1028655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080" y="9370612"/>
            <a:ext cx="18117134" cy="1821559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94346" y="246956"/>
            <a:ext cx="16457772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 smtClean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831132"/>
            <a:ext cx="16457772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 smtClean="0"/>
              <a:t>Master Text</a:t>
            </a:r>
            <a:endParaRPr lang="ja-JP" altLang="en-US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914321" y="9607996"/>
            <a:ext cx="426683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627AA-E268-4C67-A9A7-5C4D23F3573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552412" y="9535988"/>
            <a:ext cx="73581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3600">
                <a:solidFill>
                  <a:schemeClr val="tx1">
                    <a:alpha val="50000"/>
                  </a:schemeClr>
                </a:solidFill>
                <a:latin typeface="Bebas Neue Regular" pitchFamily="50" charset="0"/>
              </a:defRPr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8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0" r:id="rId2"/>
    <p:sldLayoutId id="2147483661" r:id="rId3"/>
    <p:sldLayoutId id="2147483662" r:id="rId4"/>
    <p:sldLayoutId id="2147483663" r:id="rId5"/>
    <p:sldLayoutId id="2147483664" r:id="rId6"/>
    <p:sldLayoutId id="2147483704" r:id="rId7"/>
    <p:sldLayoutId id="2147483668" r:id="rId8"/>
    <p:sldLayoutId id="2147483669" r:id="rId9"/>
    <p:sldLayoutId id="2147483665" r:id="rId10"/>
    <p:sldLayoutId id="2147483666" r:id="rId11"/>
    <p:sldLayoutId id="2147483714" r:id="rId12"/>
    <p:sldLayoutId id="2147483673" r:id="rId13"/>
    <p:sldLayoutId id="2147483701" r:id="rId14"/>
    <p:sldLayoutId id="2147483657" r:id="rId15"/>
    <p:sldLayoutId id="2147483667" r:id="rId16"/>
    <p:sldLayoutId id="2147483660" r:id="rId17"/>
    <p:sldLayoutId id="2147483682" r:id="rId18"/>
    <p:sldLayoutId id="2147483692" r:id="rId19"/>
    <p:sldLayoutId id="2147483707" r:id="rId20"/>
    <p:sldLayoutId id="2147483683" r:id="rId21"/>
    <p:sldLayoutId id="2147483687" r:id="rId22"/>
    <p:sldLayoutId id="2147483705" r:id="rId23"/>
    <p:sldLayoutId id="2147483688" r:id="rId24"/>
    <p:sldLayoutId id="2147483685" r:id="rId25"/>
    <p:sldLayoutId id="2147483686" r:id="rId26"/>
    <p:sldLayoutId id="2147483709" r:id="rId27"/>
    <p:sldLayoutId id="2147483694" r:id="rId28"/>
    <p:sldLayoutId id="2147483690" r:id="rId29"/>
    <p:sldLayoutId id="2147483691" r:id="rId30"/>
    <p:sldLayoutId id="2147483695" r:id="rId31"/>
    <p:sldLayoutId id="2147483697" r:id="rId32"/>
    <p:sldLayoutId id="2147483698" r:id="rId33"/>
    <p:sldLayoutId id="2147483699" r:id="rId34"/>
    <p:sldLayoutId id="2147483700" r:id="rId35"/>
    <p:sldLayoutId id="2147483703" r:id="rId36"/>
    <p:sldLayoutId id="2147483708" r:id="rId37"/>
    <p:sldLayoutId id="2147483715" r:id="rId3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  <p:txStyles>
    <p:titleStyle>
      <a:lvl1pPr algn="ctr" defTabSz="1632753" rtl="0" eaLnBrk="1" latinLnBrk="0" hangingPunct="1">
        <a:spcBef>
          <a:spcPct val="0"/>
        </a:spcBef>
        <a:buNone/>
        <a:defRPr sz="8800" kern="1200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portalsiac.mtt.gob.cl:8070/frm_CrearSolicitudes.aspx" TargetMode="Externa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tne.cl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2653308" y="5850201"/>
            <a:ext cx="11665296" cy="669855"/>
          </a:xfrm>
        </p:spPr>
        <p:txBody>
          <a:bodyPr>
            <a:noAutofit/>
          </a:bodyPr>
          <a:lstStyle/>
          <a:p>
            <a:r>
              <a:rPr lang="en-US" dirty="0" smtClean="0"/>
              <a:t>Campus Valparaíso – Campus San Felipe – Edificio Independencia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86" y="3631332"/>
            <a:ext cx="12948922" cy="221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25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Users\lalo\Desktop\TOTEM 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8571" y="1363080"/>
            <a:ext cx="5670995" cy="3432444"/>
          </a:xfrm>
          <a:prstGeom prst="rect">
            <a:avLst/>
          </a:prstGeom>
          <a:noFill/>
        </p:spPr>
      </p:pic>
      <p:pic>
        <p:nvPicPr>
          <p:cNvPr id="1026" name="Picture 2" descr="Resultado de imagen para TOTEM DEL ME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14" y="4550291"/>
            <a:ext cx="8137029" cy="45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526582" y="282960"/>
            <a:ext cx="11881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800" dirty="0"/>
              <a:t>USO EN REGION METROPOLITANA</a:t>
            </a:r>
            <a:endParaRPr lang="es-CL" sz="4800" dirty="0"/>
          </a:p>
        </p:txBody>
      </p:sp>
    </p:spTree>
    <p:extLst>
      <p:ext uri="{BB962C8B-B14F-4D97-AF65-F5344CB8AC3E}">
        <p14:creationId xmlns:p14="http://schemas.microsoft.com/office/powerpoint/2010/main" val="397518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634595" y="1039044"/>
            <a:ext cx="9768767" cy="1714500"/>
          </a:xfrm>
        </p:spPr>
        <p:txBody>
          <a:bodyPr/>
          <a:lstStyle/>
          <a:p>
            <a:pPr algn="l"/>
            <a:r>
              <a:rPr lang="es-CL" dirty="0" smtClean="0"/>
              <a:t>IMPORTANTE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294967295"/>
          </p:nvPr>
        </p:nvSpPr>
        <p:spPr>
          <a:xfrm>
            <a:off x="1222326" y="2479204"/>
            <a:ext cx="15769752" cy="741682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L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solicitud y renovación es </a:t>
            </a:r>
            <a:r>
              <a:rPr lang="es-CL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ANUAL.</a:t>
            </a:r>
            <a:endParaRPr lang="es-CL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5780" indent="-457200">
              <a:buFont typeface="Wingdings" panose="05000000000000000000" pitchFamily="2" charset="2"/>
              <a:buChar char="ü"/>
            </a:pPr>
            <a:endParaRPr lang="es-CL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L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actualización de los antecedentes es </a:t>
            </a:r>
            <a:r>
              <a:rPr lang="es-CL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ANUAL.</a:t>
            </a:r>
            <a:endParaRPr lang="es-CL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s-CL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L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debe tener los derechos básicos al día (matrícula</a:t>
            </a:r>
            <a:r>
              <a:rPr lang="es-CL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es-CL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5780" indent="-457200">
              <a:buFont typeface="Wingdings" panose="05000000000000000000" pitchFamily="2" charset="2"/>
              <a:buChar char="ü"/>
            </a:pPr>
            <a:endParaRPr lang="es-CL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L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Plazo máximo de solicitud: 30 de </a:t>
            </a:r>
            <a:r>
              <a:rPr lang="es-CL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septiembre.</a:t>
            </a:r>
            <a:endParaRPr lang="es-CL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5780" indent="-457200">
              <a:buFont typeface="Wingdings" panose="05000000000000000000" pitchFamily="2" charset="2"/>
              <a:buChar char="ü"/>
            </a:pPr>
            <a:endParaRPr lang="es-CL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L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trámites de TNE deben realizarse en la V </a:t>
            </a:r>
            <a:r>
              <a:rPr lang="es-CL" sz="3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región.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s-CL" sz="3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TNE 2019 podrá ser utilizado en metro Valparaíso, para lo cual debe habilitarlo en las estaciones que posean oficina de atención a público.</a:t>
            </a:r>
            <a:endParaRPr lang="es-CL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38766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42607" y="498984"/>
            <a:ext cx="9768767" cy="1714500"/>
          </a:xfrm>
        </p:spPr>
        <p:txBody>
          <a:bodyPr/>
          <a:lstStyle/>
          <a:p>
            <a:pPr algn="l"/>
            <a:r>
              <a:rPr lang="es-CL" sz="6000" dirty="0" smtClean="0"/>
              <a:t>RECLAMOS</a:t>
            </a:r>
            <a:endParaRPr lang="es-CL" sz="6000" dirty="0"/>
          </a:p>
        </p:txBody>
      </p:sp>
      <p:sp>
        <p:nvSpPr>
          <p:cNvPr id="4" name="3 Rectángulo"/>
          <p:cNvSpPr/>
          <p:nvPr/>
        </p:nvSpPr>
        <p:spPr>
          <a:xfrm>
            <a:off x="430238" y="1687116"/>
            <a:ext cx="1742593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 tienes problema con el Trasporte público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colocar RECLAMO formal para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 cual debes ingresar al siguiente link: </a:t>
            </a:r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L" sz="1200" dirty="0"/>
          </a:p>
          <a:p>
            <a:r>
              <a:rPr lang="es-ES" sz="4800" u="sng" dirty="0">
                <a:hlinkClick r:id="rId2"/>
              </a:rPr>
              <a:t>http://portalsiac.mtt.gob.cl:8070/frm_CrearSolicitudes.aspx</a:t>
            </a:r>
            <a:endParaRPr lang="es-CL" sz="4800" dirty="0"/>
          </a:p>
        </p:txBody>
      </p:sp>
      <p:sp>
        <p:nvSpPr>
          <p:cNvPr id="5" name="4 Rectángulo"/>
          <p:cNvSpPr/>
          <p:nvPr/>
        </p:nvSpPr>
        <p:spPr>
          <a:xfrm>
            <a:off x="430238" y="5574259"/>
            <a:ext cx="11714531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Debes tener claridad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de:</a:t>
            </a:r>
          </a:p>
          <a:p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8625" indent="-428625">
              <a:buFontTx/>
              <a:buChar char="-"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patente</a:t>
            </a:r>
          </a:p>
          <a:p>
            <a:pPr marL="428625" indent="-428625">
              <a:buFontTx/>
              <a:buChar char="-"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ombre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recorrido del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microbús</a:t>
            </a:r>
          </a:p>
          <a:p>
            <a:pPr marL="428625" indent="-428625">
              <a:buFontTx/>
              <a:buChar char="-"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Fecha y hora</a:t>
            </a:r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8625" indent="-428625">
              <a:buFontTx/>
              <a:buChar char="-"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ombre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las calles y sector donde sucedió el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hecho</a:t>
            </a:r>
          </a:p>
          <a:p>
            <a:pPr marL="428625" indent="-428625">
              <a:buFontTx/>
              <a:buChar char="-"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Puedes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incluir videos o audios que acompañen tu denuncia.</a:t>
            </a:r>
            <a:endParaRPr lang="es-C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s-C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238" y="3844790"/>
            <a:ext cx="8424936" cy="34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230" y="102940"/>
            <a:ext cx="9768767" cy="1116124"/>
          </a:xfrm>
        </p:spPr>
        <p:txBody>
          <a:bodyPr/>
          <a:lstStyle/>
          <a:p>
            <a:pPr algn="l"/>
            <a:r>
              <a:rPr lang="es-CL" sz="6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RECLAMOS</a:t>
            </a:r>
            <a:endParaRPr lang="es-CL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58430" y="1687116"/>
            <a:ext cx="12961440" cy="783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Según el Decreto </a:t>
            </a:r>
            <a:r>
              <a:rPr lang="es-CL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Nº 239 </a:t>
            </a:r>
            <a:r>
              <a:rPr lang="es-CL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</a:t>
            </a:r>
            <a:r>
              <a:rPr lang="es-CL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año 2014</a:t>
            </a:r>
            <a:r>
              <a:rPr lang="es-CL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just"/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 artículo 12° señala, que la autoridad competente para supervigilar el uso adecuado del pase escolar son: Carabineros, Inspectores municipales y fiscales. </a:t>
            </a:r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 artículo 5°, señala que el uso del “pase escolar tendrá validez de lunes a domingo las 24 horas del día”.</a:t>
            </a:r>
          </a:p>
          <a:p>
            <a:pPr lvl="0" algn="just"/>
            <a:endParaRPr lang="es-CL" sz="4800" dirty="0"/>
          </a:p>
          <a:p>
            <a:pPr lvl="0" algn="just"/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Según el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Decreto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Nº 20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año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1982 </a:t>
            </a:r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 artículo 4°, señala que “Los pases que expiren en determinado año escolar podrán ser utilizados hasta el 31 de mayo del año siguiente a su expedición”.</a:t>
            </a:r>
            <a:endParaRPr lang="es-C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6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198" y="174948"/>
            <a:ext cx="18074008" cy="1836204"/>
          </a:xfrm>
        </p:spPr>
        <p:txBody>
          <a:bodyPr/>
          <a:lstStyle/>
          <a:p>
            <a:r>
              <a:rPr lang="es-ES" sz="6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Seguro especial para accidente escolar</a:t>
            </a:r>
            <a:r>
              <a:rPr lang="es-ES" sz="8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E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718270" y="2479204"/>
            <a:ext cx="15441604" cy="558062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Seguro contratado a través de Compañía de Seguros que cubre al alumno dentro de los recintos universitarios o externos, en donde se realicen actividades prácticas, extra-programáticas y salidas a terreno, con un tope de 100 UF anual por alumno. 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convenio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con:</a:t>
            </a:r>
          </a:p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Clínica  Valparaíso: Av. Brasil 2350</a:t>
            </a:r>
          </a:p>
          <a:p>
            <a:pPr marL="457200" indent="-4572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ASOMEL: Colón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 Valparaíso y Montaña 853 Viña del Mar</a:t>
            </a:r>
          </a:p>
          <a:p>
            <a:pPr>
              <a:spcAft>
                <a:spcPts val="900"/>
              </a:spcAft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95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318" y="823020"/>
            <a:ext cx="12344400" cy="1728192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s-E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Accidentes día sábado.</a:t>
            </a:r>
            <a:r>
              <a:rPr lang="es-ES" sz="4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s-CL" sz="4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502246" y="2551212"/>
            <a:ext cx="16489832" cy="64545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57263" indent="-428625" algn="just" defTabSz="280988">
              <a:spcAft>
                <a:spcPts val="2700"/>
              </a:spcAft>
              <a:buFont typeface="Wingdings" panose="05000000000000000000" pitchFamily="2" charset="2"/>
              <a:buChar char="ü"/>
            </a:pP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Dentro del recinto universitario, o en el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traslado de ida y regreso al domicilio, deberá dirigirse  a ASOMEL o a la Clínica Valparaíso. </a:t>
            </a:r>
          </a:p>
          <a:p>
            <a:pPr marL="957263" indent="-428625" algn="just" defTabSz="280988">
              <a:spcAft>
                <a:spcPts val="2700"/>
              </a:spcAft>
              <a:buFont typeface="Wingdings" panose="05000000000000000000" pitchFamily="2" charset="2"/>
              <a:buChar char="ü"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este caso el alumno deberá firmar un pagaré de respaldo, el que será devuelto una vez entregado el  formulario  de  accidente,  emanado  por  el  Servicio  Médico  de  la Universidad.</a:t>
            </a:r>
          </a:p>
          <a:p>
            <a:pPr marL="957263" indent="-428625" algn="just" defTabSz="280988">
              <a:spcAft>
                <a:spcPts val="2700"/>
              </a:spcAft>
              <a:buFont typeface="Wingdings" panose="05000000000000000000" pitchFamily="2" charset="2"/>
              <a:buChar char="ü"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horario de atención del Servicio Médico es de lunes a viernes de 9:00 a 22:00 horas. El trámite puede ser realizado por un tercero o persona de confianza.</a:t>
            </a:r>
          </a:p>
          <a:p>
            <a:pPr marL="528638" algn="just" defTabSz="280988">
              <a:spcAft>
                <a:spcPts val="2700"/>
              </a:spcAft>
            </a:pPr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8213" indent="-409575" algn="just" defTabSz="280988"/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2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sz="quarter" idx="4294967295"/>
          </p:nvPr>
        </p:nvSpPr>
        <p:spPr>
          <a:xfrm>
            <a:off x="358230" y="1255068"/>
            <a:ext cx="17641960" cy="87849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Aft>
                <a:spcPts val="2700"/>
              </a:spcAft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Estudiante debe dirigirse al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SEMO, donde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llenará un formulario de denuncio de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accidente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Compañía de Seguros (actualmente Aseguradora HDI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2700"/>
              </a:spcAft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ebe contener:</a:t>
            </a:r>
          </a:p>
          <a:p>
            <a:pPr marL="457200" indent="-457200">
              <a:spcAft>
                <a:spcPts val="2700"/>
              </a:spcAft>
              <a:buFontTx/>
              <a:buChar char="-"/>
            </a:pP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Datos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personales del alumno y detalles del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accidente.</a:t>
            </a:r>
          </a:p>
          <a:p>
            <a:pPr marL="457200" indent="-457200">
              <a:spcAft>
                <a:spcPts val="2700"/>
              </a:spcAft>
              <a:buFontTx/>
              <a:buChar char="-"/>
            </a:pP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Firma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timbre del Director del Servicio Médico.  </a:t>
            </a:r>
            <a:endParaRPr lang="es-ES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Aft>
                <a:spcPts val="2700"/>
              </a:spcAft>
              <a:buFontTx/>
              <a:buChar char="-"/>
            </a:pP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Firma y timbre de la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encargada del programa o en su defecto por Jefatura en la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DGDE.</a:t>
            </a:r>
          </a:p>
          <a:p>
            <a:pPr>
              <a:spcAft>
                <a:spcPts val="2700"/>
              </a:spcAft>
            </a:pP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Luego, se dejará una copia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DGDE,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otra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copia se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llevará al Servicio Médico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se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entregará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original al estudiante.</a:t>
            </a:r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2700"/>
              </a:spcAft>
            </a:pP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el formulario original el estudiante debe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dirigirse al centro médico donde fue atendido de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urgencia, para regularizar  la situación y que sea devuelto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pagaré</a:t>
            </a:r>
          </a:p>
          <a:p>
            <a:pPr>
              <a:spcAft>
                <a:spcPts val="2700"/>
              </a:spcAft>
            </a:pPr>
            <a:endParaRPr lang="es-ES" sz="3000" dirty="0"/>
          </a:p>
          <a:p>
            <a:endParaRPr lang="es-ES" sz="2700" dirty="0">
              <a:latin typeface="Arial Narrow" panose="020B0606020202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3008"/>
            <a:ext cx="18216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es-E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Protocolo</a:t>
            </a:r>
            <a:endParaRPr lang="es-ES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782" y="2047156"/>
            <a:ext cx="3230488" cy="323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74254" y="606996"/>
            <a:ext cx="12344400" cy="1296144"/>
          </a:xfrm>
        </p:spPr>
        <p:txBody>
          <a:bodyPr>
            <a:no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s-ES" sz="6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Importante.</a:t>
            </a:r>
            <a:endParaRPr lang="es-CL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sz="quarter" idx="4294967295"/>
          </p:nvPr>
        </p:nvSpPr>
        <p:spPr>
          <a:xfrm>
            <a:off x="574254" y="1891456"/>
            <a:ext cx="14420440" cy="280831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700"/>
              </a:spcAft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Universidad no asumirá los cargos de los gastos adicionales una vez ocupadas las 100 UF anuales por estudiante. </a:t>
            </a:r>
          </a:p>
          <a:p>
            <a:pPr>
              <a:spcAft>
                <a:spcPts val="2700"/>
              </a:spcAft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Todo gasto realizado por el estudiante que se atienda en otro centro asistencial, será reembolsado por la Compañía de Seguros.</a:t>
            </a:r>
          </a:p>
        </p:txBody>
      </p:sp>
      <p:sp>
        <p:nvSpPr>
          <p:cNvPr id="6" name="1 Marcador de contenido"/>
          <p:cNvSpPr txBox="1">
            <a:spLocks/>
          </p:cNvSpPr>
          <p:nvPr/>
        </p:nvSpPr>
        <p:spPr>
          <a:xfrm>
            <a:off x="539222" y="7447756"/>
            <a:ext cx="15769752" cy="2268251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2700"/>
              </a:spcAft>
              <a:buNone/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se podrá hacer uso de este seguro en caso de accidente automovilístico o de locomoción colectiva, en cuyo caso opera el seguro de terceros.</a:t>
            </a:r>
          </a:p>
          <a:p>
            <a:pPr>
              <a:spcAft>
                <a:spcPts val="2700"/>
              </a:spcAft>
            </a:pPr>
            <a:endParaRPr lang="es-ES" sz="2700" dirty="0">
              <a:latin typeface="Arial Narrow" panose="020B0606020202030204" pitchFamily="34" charset="0"/>
            </a:endParaRPr>
          </a:p>
        </p:txBody>
      </p:sp>
      <p:sp>
        <p:nvSpPr>
          <p:cNvPr id="7" name="2 Título"/>
          <p:cNvSpPr txBox="1">
            <a:spLocks/>
          </p:cNvSpPr>
          <p:nvPr/>
        </p:nvSpPr>
        <p:spPr>
          <a:xfrm>
            <a:off x="574254" y="5575548"/>
            <a:ext cx="12344400" cy="1296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Wingdings" panose="05000000000000000000" pitchFamily="2" charset="2"/>
              <a:buChar char="Ø"/>
            </a:pPr>
            <a:r>
              <a:rPr lang="es-ES" sz="6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Exclusiones.</a:t>
            </a:r>
            <a:endParaRPr lang="es-CL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6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382566" y="5167961"/>
            <a:ext cx="12344400" cy="1050195"/>
          </a:xfrm>
        </p:spPr>
        <p:txBody>
          <a:bodyPr>
            <a:no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s-ES" sz="6000" b="1" spc="300" dirty="0">
                <a:latin typeface="Arial Narrow" panose="020B0606020202030204" pitchFamily="34" charset="0"/>
              </a:rPr>
              <a:t>CONSULTAS</a:t>
            </a:r>
            <a:endParaRPr lang="es-CL" sz="6000" b="1" spc="300" dirty="0">
              <a:latin typeface="Arial Narrow" panose="020B0606020202030204" pitchFamily="34" charset="0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sz="quarter" idx="4294967295"/>
          </p:nvPr>
        </p:nvSpPr>
        <p:spPr>
          <a:xfrm>
            <a:off x="358230" y="6244095"/>
            <a:ext cx="16057784" cy="40246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Encargada: Sra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Patricia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Correa, Asistente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del DGDE.   	</a:t>
            </a:r>
          </a:p>
          <a:p>
            <a:pPr algn="ctr"/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hcorrea@upla.cl 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Fono  32- 2205440</a:t>
            </a:r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Secretaria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Encargada: Sra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Gelline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Ibani</a:t>
            </a:r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" algn="ctr">
              <a:tabLst>
                <a:tab pos="1078707" algn="l"/>
              </a:tabLst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Mail: gelline.ibani@upla.cl  - Fono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32- 2205207</a:t>
            </a:r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">
              <a:tabLst>
                <a:tab pos="1078707" algn="l"/>
              </a:tabLst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Médico:  Fono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32 - 2205142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buNone/>
            </a:pPr>
            <a:endParaRPr lang="es-CL" dirty="0"/>
          </a:p>
        </p:txBody>
      </p:sp>
      <p:sp>
        <p:nvSpPr>
          <p:cNvPr id="4" name="2 Título"/>
          <p:cNvSpPr txBox="1">
            <a:spLocks/>
          </p:cNvSpPr>
          <p:nvPr/>
        </p:nvSpPr>
        <p:spPr>
          <a:xfrm>
            <a:off x="142206" y="154240"/>
            <a:ext cx="12344400" cy="115393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Wingdings" panose="05000000000000000000" pitchFamily="2" charset="2"/>
              <a:buChar char="Ø"/>
            </a:pPr>
            <a:r>
              <a:rPr lang="es-ES" sz="6000" b="1" dirty="0" smtClean="0">
                <a:latin typeface="Arial Narrow" panose="020B0606020202030204" pitchFamily="34" charset="0"/>
              </a:rPr>
              <a:t>SOLICITUD DE AMBULANCIA</a:t>
            </a:r>
            <a:endParaRPr lang="es-CL" sz="6000" b="1" dirty="0">
              <a:latin typeface="Arial Narrow" panose="020B0606020202030204" pitchFamily="34" charset="0"/>
            </a:endParaRPr>
          </a:p>
        </p:txBody>
      </p:sp>
      <p:sp>
        <p:nvSpPr>
          <p:cNvPr id="5" name="1 Marcador de contenido"/>
          <p:cNvSpPr>
            <a:spLocks noGrp="1"/>
          </p:cNvSpPr>
          <p:nvPr>
            <p:ph sz="quarter" idx="4294967295"/>
          </p:nvPr>
        </p:nvSpPr>
        <p:spPr>
          <a:xfrm>
            <a:off x="574254" y="1301676"/>
            <a:ext cx="17425935" cy="355379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700"/>
              </a:spcAft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Convenio con Clínica Valparaíso, ubicada en  Brasil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Nº2350.</a:t>
            </a:r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2700"/>
              </a:spcAft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Atención de día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(8:00 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17:30 </a:t>
            </a:r>
            <a:r>
              <a:rPr lang="es-ES" sz="35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hrs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Fono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32 - 3818191</a:t>
            </a:r>
            <a:endParaRPr lang="es-E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2700"/>
              </a:spcAft>
            </a:pP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Atención las 24:00 horas del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día Fono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32 - 3818172  32 - 3818171                                                              Celulares</a:t>
            </a:r>
            <a:r>
              <a:rPr lang="es-E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966174910 – 962067395</a:t>
            </a:r>
          </a:p>
          <a:p>
            <a:pPr marL="164592"/>
            <a:endParaRPr lang="es-ES" sz="2700" dirty="0">
              <a:latin typeface="Arial Narrow" panose="020B0606020202030204" pitchFamily="34" charset="0"/>
            </a:endParaRPr>
          </a:p>
          <a:p>
            <a:pPr lvl="0">
              <a:buNone/>
            </a:pPr>
            <a:endParaRPr lang="es-CL" sz="2700" dirty="0">
              <a:latin typeface="Arial Narrow" panose="020B0606020202030204" pitchFamily="34" charset="0"/>
            </a:endParaRPr>
          </a:p>
          <a:p>
            <a:pPr marL="164592"/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758" y="3030674"/>
            <a:ext cx="3649588" cy="364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1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2653308" y="5850201"/>
            <a:ext cx="11665296" cy="669855"/>
          </a:xfrm>
        </p:spPr>
        <p:txBody>
          <a:bodyPr>
            <a:noAutofit/>
          </a:bodyPr>
          <a:lstStyle/>
          <a:p>
            <a:r>
              <a:rPr lang="en-US" dirty="0" smtClean="0"/>
              <a:t>Campus Valparaíso – Campus San Felipe – Edificio Independencia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86" y="3631332"/>
            <a:ext cx="12948922" cy="221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251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7"/>
            <a:ext cx="18286411" cy="102861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54" y="117807"/>
            <a:ext cx="7734658" cy="2406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567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8"/>
          </p:nvPr>
        </p:nvSpPr>
        <p:spPr>
          <a:xfrm>
            <a:off x="7879142" y="2695228"/>
            <a:ext cx="9145016" cy="1440160"/>
          </a:xfrm>
        </p:spPr>
        <p:txBody>
          <a:bodyPr/>
          <a:lstStyle/>
          <a:p>
            <a:pPr algn="l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Dirección General de Desarrollo Estudiantil  -  DGDE</a:t>
            </a:r>
          </a:p>
          <a:p>
            <a:endParaRPr lang="en-US" dirty="0"/>
          </a:p>
        </p:txBody>
      </p:sp>
      <p:pic>
        <p:nvPicPr>
          <p:cNvPr id="4" name="3 Marcador de posición de imagen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654374" y="3055268"/>
            <a:ext cx="4824535" cy="4824536"/>
          </a:xfrm>
        </p:spPr>
      </p:pic>
      <p:sp>
        <p:nvSpPr>
          <p:cNvPr id="13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facebook.com/</a:t>
            </a:r>
            <a:r>
              <a:rPr lang="en-US" dirty="0" err="1" smtClean="0">
                <a:latin typeface="+mj-lt"/>
              </a:rPr>
              <a:t>desarrolloestudiantilupla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-  twitter.com/</a:t>
            </a:r>
            <a:r>
              <a:rPr lang="en-US" dirty="0" err="1" smtClean="0">
                <a:latin typeface="+mj-lt"/>
              </a:rPr>
              <a:t>DgdeUpla</a:t>
            </a:r>
            <a:endParaRPr lang="en-US" dirty="0">
              <a:latin typeface="+mj-lt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92" y="348096"/>
            <a:ext cx="5883161" cy="1008112"/>
          </a:xfrm>
          <a:prstGeom prst="rect">
            <a:avLst/>
          </a:prstGeom>
        </p:spPr>
      </p:pic>
      <p:sp>
        <p:nvSpPr>
          <p:cNvPr id="8" name="テキスト プレースホルダー 10"/>
          <p:cNvSpPr>
            <a:spLocks noGrp="1"/>
          </p:cNvSpPr>
          <p:nvPr>
            <p:ph type="body" sz="quarter" idx="18"/>
          </p:nvPr>
        </p:nvSpPr>
        <p:spPr>
          <a:xfrm>
            <a:off x="7919070" y="4351412"/>
            <a:ext cx="8496944" cy="3888432"/>
          </a:xfrm>
        </p:spPr>
        <p:txBody>
          <a:bodyPr/>
          <a:lstStyle/>
          <a:p>
            <a:pPr algn="just"/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La Dirección General de Desarrollo Estudiantil es la unidad encargada de planificar, organizar, dirigir y controlar las políticas universitarias destinadas al bienestar de los estudiantes, a través de una variedad de programas asociados a ayudas y becas, Servicio Médico y Odontológico, como también a </a:t>
            </a:r>
            <a:r>
              <a:rPr lang="es-C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actividades de formación integral, </a:t>
            </a: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recreativas, culturales y deportivas que faciliten el buen rendimiento académico y mejoren la calidad de vida de los estudiantes al interior de la Universidad.</a:t>
            </a:r>
          </a:p>
          <a:p>
            <a:pPr algn="l" fontAlgn="base">
              <a:lnSpc>
                <a:spcPct val="120000"/>
              </a:lnSpc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8063086" y="3991372"/>
            <a:ext cx="813690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722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0295">
            <a:off x="6179190" y="1502488"/>
            <a:ext cx="4985191" cy="428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37933" y="-10986"/>
            <a:ext cx="8467704" cy="2394058"/>
          </a:xfrm>
        </p:spPr>
        <p:txBody>
          <a:bodyPr/>
          <a:lstStyle/>
          <a:p>
            <a:r>
              <a:rPr lang="es-ES" b="1" cap="non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Ubicación </a:t>
            </a:r>
            <a:endParaRPr lang="es-ES" b="1" cap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0476" y="2310587"/>
            <a:ext cx="579191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Edificio Institucional</a:t>
            </a:r>
          </a:p>
          <a:p>
            <a:pPr algn="ctr"/>
            <a:endParaRPr lang="es-ES" sz="3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3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Av. González de </a:t>
            </a:r>
            <a:r>
              <a:rPr lang="es-ES" sz="35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Hontaneda</a:t>
            </a:r>
            <a:r>
              <a:rPr lang="es-ES" sz="35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N°855, tercer piso</a:t>
            </a:r>
          </a:p>
          <a:p>
            <a:r>
              <a:rPr lang="es-ES" sz="3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Fono: 32-2205138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743721" y="6838373"/>
            <a:ext cx="818732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Sede independencia</a:t>
            </a:r>
          </a:p>
          <a:p>
            <a:pPr algn="ctr"/>
            <a:endParaRPr lang="es-ES" sz="3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3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Independencia 2002, </a:t>
            </a:r>
            <a:endParaRPr lang="es-ES" sz="35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35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esquina </a:t>
            </a:r>
            <a:r>
              <a:rPr lang="es-ES" sz="3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rodríguez, hall central</a:t>
            </a:r>
          </a:p>
          <a:p>
            <a:pPr algn="just"/>
            <a:r>
              <a:rPr lang="es-ES" sz="3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Fono: 32-2205085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6"/>
          <a:stretch/>
        </p:blipFill>
        <p:spPr>
          <a:xfrm>
            <a:off x="13049850" y="6109771"/>
            <a:ext cx="4322242" cy="38850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8" y="6753959"/>
            <a:ext cx="5267964" cy="307197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2815614" y="3600524"/>
            <a:ext cx="49406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Campus San Felipe</a:t>
            </a:r>
          </a:p>
          <a:p>
            <a:pPr algn="ctr"/>
            <a:endParaRPr lang="es-ES" sz="3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3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Benigno Caldera 341</a:t>
            </a:r>
          </a:p>
          <a:p>
            <a:r>
              <a:rPr lang="es-ES" sz="35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Fono: 34-2516028</a:t>
            </a:r>
          </a:p>
        </p:txBody>
      </p:sp>
    </p:spTree>
    <p:extLst>
      <p:ext uri="{BB962C8B-B14F-4D97-AF65-F5344CB8AC3E}">
        <p14:creationId xmlns:p14="http://schemas.microsoft.com/office/powerpoint/2010/main" val="6696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70398" y="1111052"/>
            <a:ext cx="14655705" cy="70636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TNE (Tarjeta nacional estudiantil)</a:t>
            </a:r>
            <a:endParaRPr lang="es-E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230" y="3055268"/>
            <a:ext cx="16814356" cy="1907996"/>
          </a:xfrm>
        </p:spPr>
        <p:txBody>
          <a:bodyPr>
            <a:normAutofit/>
          </a:bodyPr>
          <a:lstStyle/>
          <a:p>
            <a:r>
              <a:rPr lang="es-ES" altLang="es-ES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 </a:t>
            </a:r>
            <a:r>
              <a:rPr lang="es-ES" altLang="es-E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beneficio administrado por </a:t>
            </a:r>
            <a:r>
              <a:rPr lang="es-ES" altLang="es-ES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JUNAEB, </a:t>
            </a:r>
            <a:r>
              <a:rPr lang="es-ES" altLang="es-ES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altLang="es-E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 efectiva la </a:t>
            </a:r>
            <a:r>
              <a:rPr lang="es-ES" altLang="es-ES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rebaja </a:t>
            </a:r>
            <a:r>
              <a:rPr lang="es-ES" altLang="es-E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pago de la tarifa de los servicios de locomoción </a:t>
            </a:r>
            <a:r>
              <a:rPr lang="es-ES" altLang="es-ES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colectiva (micros y buses interprovinciales). </a:t>
            </a:r>
            <a:endParaRPr lang="es-E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3000" dirty="0">
              <a:latin typeface="Arial Narrow" panose="020B0606020202030204" pitchFamily="34" charset="0"/>
            </a:endParaRPr>
          </a:p>
          <a:p>
            <a:endParaRPr lang="es-ES" sz="3000" dirty="0"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44" y="4963264"/>
            <a:ext cx="6552728" cy="429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6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01832" y="584684"/>
            <a:ext cx="17065896" cy="1714500"/>
          </a:xfrm>
        </p:spPr>
        <p:txBody>
          <a:bodyPr/>
          <a:lstStyle/>
          <a:p>
            <a:pPr algn="l"/>
            <a:r>
              <a:rPr lang="es-CL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¿Quiénes tienen derecho?</a:t>
            </a:r>
            <a:endParaRPr lang="es-CL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1 Marcador de contenido"/>
          <p:cNvSpPr txBox="1">
            <a:spLocks/>
          </p:cNvSpPr>
          <p:nvPr/>
        </p:nvSpPr>
        <p:spPr>
          <a:xfrm>
            <a:off x="286222" y="1704310"/>
            <a:ext cx="17569952" cy="1800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64592" algn="just" defTabSz="1371600">
              <a:spcBef>
                <a:spcPts val="600"/>
              </a:spcBef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es-CL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Todos los Estudiantes con calidad de alumno regular y que cumplan los requisitos para obtener TNE postgrado</a:t>
            </a:r>
            <a:endParaRPr lang="es-C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2 Título"/>
          <p:cNvSpPr txBox="1">
            <a:spLocks/>
          </p:cNvSpPr>
          <p:nvPr/>
        </p:nvSpPr>
        <p:spPr>
          <a:xfrm>
            <a:off x="432669" y="3014034"/>
            <a:ext cx="15191257" cy="1714500"/>
          </a:xfrm>
          <a:prstGeom prst="rect">
            <a:avLst/>
          </a:prstGeom>
        </p:spPr>
        <p:txBody>
          <a:bodyPr/>
          <a:lstStyle>
            <a:lvl1pPr algn="ctr" defTabSz="1632753" rtl="0" eaLnBrk="1" latinLnBrk="0" hangingPunct="1">
              <a:spcBef>
                <a:spcPct val="0"/>
              </a:spcBef>
              <a:buNone/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Duración del beneficio</a:t>
            </a:r>
            <a:endParaRPr lang="es-CL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1 Marcador de contenido"/>
          <p:cNvSpPr>
            <a:spLocks noGrp="1"/>
          </p:cNvSpPr>
          <p:nvPr>
            <p:ph sz="quarter" idx="4294967295"/>
          </p:nvPr>
        </p:nvSpPr>
        <p:spPr>
          <a:xfrm>
            <a:off x="509979" y="3956232"/>
            <a:ext cx="17353928" cy="23574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0" indent="-685800">
              <a:buSzPct val="100000"/>
            </a:pPr>
            <a:r>
              <a:rPr lang="es-CL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Tarjeta Nacional Estudiantil es un beneficio vigente los 365 días del año. Las 24 horas del día.</a:t>
            </a:r>
            <a:endParaRPr lang="es-C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2 Título"/>
          <p:cNvSpPr txBox="1">
            <a:spLocks/>
          </p:cNvSpPr>
          <p:nvPr/>
        </p:nvSpPr>
        <p:spPr>
          <a:xfrm>
            <a:off x="2518470" y="7936616"/>
            <a:ext cx="12344400" cy="1714500"/>
          </a:xfrm>
          <a:prstGeom prst="rect">
            <a:avLst/>
          </a:prstGeom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defTabSz="1371600">
              <a:spcBef>
                <a:spcPct val="0"/>
              </a:spcBef>
              <a:defRPr/>
            </a:pPr>
            <a:r>
              <a:rPr lang="es-CL" sz="6150" b="1" dirty="0"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PLAZO MÁXIMO DE RENOVACIÓN</a:t>
            </a:r>
            <a:endParaRPr lang="es-CL" sz="6150" b="1" dirty="0">
              <a:solidFill>
                <a:schemeClr val="accent6">
                  <a:lumMod val="7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1 Marcador de contenido"/>
          <p:cNvSpPr txBox="1">
            <a:spLocks/>
          </p:cNvSpPr>
          <p:nvPr/>
        </p:nvSpPr>
        <p:spPr>
          <a:xfrm>
            <a:off x="432669" y="10400084"/>
            <a:ext cx="12344400" cy="174278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85800" indent="-685800" defTabSz="1371600">
              <a:spcBef>
                <a:spcPts val="600"/>
              </a:spcBef>
              <a:buClr>
                <a:schemeClr val="accent6">
                  <a:lumMod val="75000"/>
                </a:schemeClr>
              </a:buClr>
              <a:buSzPct val="100000"/>
              <a:buFont typeface="Georgia" pitchFamily="18" charset="0"/>
              <a:buChar char="*"/>
              <a:defRPr/>
            </a:pPr>
            <a:r>
              <a:rPr lang="es-CL" sz="4050" dirty="0"/>
              <a:t>Hasta el 31 de mayo de cada año.</a:t>
            </a:r>
            <a:endParaRPr lang="es-CL" sz="4050" dirty="0"/>
          </a:p>
        </p:txBody>
      </p:sp>
      <p:sp>
        <p:nvSpPr>
          <p:cNvPr id="9" name="1 Marcador de contenido"/>
          <p:cNvSpPr txBox="1">
            <a:spLocks/>
          </p:cNvSpPr>
          <p:nvPr/>
        </p:nvSpPr>
        <p:spPr>
          <a:xfrm>
            <a:off x="4462686" y="9168350"/>
            <a:ext cx="12344400" cy="174278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defTabSz="1371600">
              <a:spcBef>
                <a:spcPts val="600"/>
              </a:spcBef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es-CL" sz="4050" dirty="0"/>
              <a:t>Hasta el 31 de mayo de cada año.</a:t>
            </a:r>
            <a:endParaRPr lang="es-CL" sz="405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90" y="5040984"/>
            <a:ext cx="5576035" cy="313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4294967295"/>
          </p:nvPr>
        </p:nvSpPr>
        <p:spPr>
          <a:xfrm>
            <a:off x="322226" y="1221594"/>
            <a:ext cx="17857984" cy="136815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2700"/>
              </a:spcAft>
            </a:pPr>
            <a:r>
              <a:rPr lang="es-ES" sz="5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TNE NUEVA         REVALIDACIÓN       REPOSICIÓN</a:t>
            </a:r>
            <a:endParaRPr lang="es-ES" sz="5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770990" y="82033"/>
            <a:ext cx="9768767" cy="1714500"/>
          </a:xfrm>
        </p:spPr>
        <p:txBody>
          <a:bodyPr>
            <a:normAutofit/>
          </a:bodyPr>
          <a:lstStyle/>
          <a:p>
            <a:pPr algn="l"/>
            <a:r>
              <a:rPr lang="es-ES" sz="6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PROCESOS TNE</a:t>
            </a:r>
            <a:endParaRPr lang="es-E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1 Marcador de contenido"/>
          <p:cNvSpPr>
            <a:spLocks noGrp="1"/>
          </p:cNvSpPr>
          <p:nvPr>
            <p:ph idx="4294967295"/>
          </p:nvPr>
        </p:nvSpPr>
        <p:spPr>
          <a:xfrm>
            <a:off x="-26850" y="2695228"/>
            <a:ext cx="4977183" cy="53508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21532" lvl="1" indent="-688182" algn="just">
              <a:spcAft>
                <a:spcPts val="2700"/>
              </a:spcAft>
              <a:buFont typeface="Wingdings" panose="05000000000000000000" pitchFamily="2" charset="2"/>
              <a:buChar char="ü"/>
            </a:pPr>
            <a:r>
              <a:rPr lang="es-C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</a:t>
            </a:r>
            <a:r>
              <a:rPr lang="es-C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quienes obtienen por </a:t>
            </a:r>
            <a:r>
              <a:rPr lang="es-C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1° </a:t>
            </a:r>
            <a:r>
              <a:rPr lang="es-C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vez una TNE en Enseñanza Superior.</a:t>
            </a:r>
          </a:p>
          <a:p>
            <a:pPr marL="821532" lvl="1" indent="-688182" algn="just">
              <a:spcAft>
                <a:spcPts val="2700"/>
              </a:spcAft>
              <a:buFont typeface="Wingdings" panose="05000000000000000000" pitchFamily="2" charset="2"/>
              <a:buChar char="ü"/>
            </a:pPr>
            <a:r>
              <a:rPr lang="es-C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Deben realizar la Captura Fotográfica</a:t>
            </a:r>
          </a:p>
          <a:p>
            <a:pPr marL="821532" lvl="1" indent="-688182" algn="just">
              <a:spcAft>
                <a:spcPts val="2700"/>
              </a:spcAft>
              <a:buFont typeface="Wingdings" panose="05000000000000000000" pitchFamily="2" charset="2"/>
              <a:buChar char="ü"/>
            </a:pPr>
            <a:r>
              <a:rPr lang="es-C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 COSTO estudiante </a:t>
            </a:r>
            <a:r>
              <a:rPr lang="es-CL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UPLA</a:t>
            </a:r>
            <a:endParaRPr lang="es-CL" sz="3200" dirty="0"/>
          </a:p>
        </p:txBody>
      </p:sp>
      <p:pic>
        <p:nvPicPr>
          <p:cNvPr id="5" name="Picture 2" descr="C:\Users\lalo\Desktop\TNE captura fotograf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4334" y="8073945"/>
            <a:ext cx="2760307" cy="2070230"/>
          </a:xfrm>
          <a:prstGeom prst="rect">
            <a:avLst/>
          </a:prstGeom>
          <a:noFill/>
        </p:spPr>
      </p:pic>
      <p:sp>
        <p:nvSpPr>
          <p:cNvPr id="6" name="Rectángulo 5"/>
          <p:cNvSpPr/>
          <p:nvPr/>
        </p:nvSpPr>
        <p:spPr>
          <a:xfrm>
            <a:off x="5344626" y="2674859"/>
            <a:ext cx="5616625" cy="530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4592" algn="ctr">
              <a:spcBef>
                <a:spcPts val="600"/>
              </a:spcBef>
              <a:spcAft>
                <a:spcPts val="2700"/>
              </a:spcAft>
              <a:buClr>
                <a:schemeClr val="bg2"/>
              </a:buClr>
              <a:buSzPct val="100000"/>
              <a:defRPr/>
            </a:pPr>
            <a:r>
              <a:rPr lang="es-CL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PEGADO DE SELLO:</a:t>
            </a:r>
          </a:p>
          <a:p>
            <a:pPr marL="850392" indent="-685800">
              <a:spcBef>
                <a:spcPts val="600"/>
              </a:spcBef>
              <a:spcAft>
                <a:spcPts val="27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s-CL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quienes tienen una TNE 2015, 2016, 2017 </a:t>
            </a:r>
            <a:r>
              <a:rPr lang="es-CL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</a:t>
            </a:r>
            <a:r>
              <a:rPr lang="es-CL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 de Educación superior.</a:t>
            </a:r>
          </a:p>
          <a:p>
            <a:pPr marL="850392" indent="-685800">
              <a:spcBef>
                <a:spcPts val="600"/>
              </a:spcBef>
              <a:spcAft>
                <a:spcPts val="27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s-CL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buen estado.</a:t>
            </a:r>
          </a:p>
          <a:p>
            <a:pPr marL="850392" indent="-685800">
              <a:spcBef>
                <a:spcPts val="600"/>
              </a:spcBef>
              <a:spcAft>
                <a:spcPts val="27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s-CL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 COSTO estudiante UPLA</a:t>
            </a:r>
            <a:endParaRPr lang="es-CL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62" y="8104383"/>
            <a:ext cx="2808312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1519470" y="2653782"/>
            <a:ext cx="6912769" cy="728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0332">
              <a:spcBef>
                <a:spcPts val="600"/>
              </a:spcBef>
              <a:spcAft>
                <a:spcPts val="2700"/>
              </a:spcAft>
              <a:buClr>
                <a:schemeClr val="accent1"/>
              </a:buClr>
              <a:buSzPct val="68000"/>
            </a:pPr>
            <a:r>
              <a:rPr lang="es-CL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caso de:</a:t>
            </a:r>
          </a:p>
          <a:p>
            <a:pPr marL="370332">
              <a:spcBef>
                <a:spcPts val="600"/>
              </a:spcBef>
              <a:spcAft>
                <a:spcPts val="2700"/>
              </a:spcAft>
              <a:buClr>
                <a:schemeClr val="accent1"/>
              </a:buClr>
              <a:buSzPct val="68000"/>
            </a:pP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Pérdida </a:t>
            </a:r>
            <a:r>
              <a:rPr 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 / Deterioro / TNE </a:t>
            </a:r>
            <a:r>
              <a:rPr 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enseñanza superior NO vigente.</a:t>
            </a:r>
          </a:p>
          <a:p>
            <a:pPr marL="370332">
              <a:lnSpc>
                <a:spcPct val="80000"/>
              </a:lnSpc>
              <a:spcBef>
                <a:spcPts val="600"/>
              </a:spcBef>
              <a:spcAft>
                <a:spcPts val="2700"/>
              </a:spcAft>
              <a:buClr>
                <a:schemeClr val="accent1"/>
              </a:buClr>
              <a:buSzPct val="68000"/>
            </a:pPr>
            <a:r>
              <a:rPr lang="es-CL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Tramite se realiza en:</a:t>
            </a:r>
          </a:p>
          <a:p>
            <a:pPr marL="370332">
              <a:lnSpc>
                <a:spcPct val="80000"/>
              </a:lnSpc>
              <a:spcBef>
                <a:spcPts val="600"/>
              </a:spcBef>
              <a:spcAft>
                <a:spcPts val="2700"/>
              </a:spcAft>
              <a:buClr>
                <a:schemeClr val="accent1"/>
              </a:buClr>
              <a:buSzPct val="68000"/>
            </a:pP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Oficina virtual en </a:t>
            </a: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www.tne.cl</a:t>
            </a: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70332">
              <a:lnSpc>
                <a:spcPct val="80000"/>
              </a:lnSpc>
              <a:spcBef>
                <a:spcPts val="600"/>
              </a:spcBef>
              <a:spcAft>
                <a:spcPts val="2700"/>
              </a:spcAft>
              <a:buClr>
                <a:schemeClr val="accent1"/>
              </a:buClr>
              <a:buSzPct val="68000"/>
            </a:pP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VIGATEC oficinas </a:t>
            </a: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en:</a:t>
            </a:r>
          </a:p>
          <a:p>
            <a:pPr marL="370332">
              <a:lnSpc>
                <a:spcPct val="80000"/>
              </a:lnSpc>
              <a:spcBef>
                <a:spcPts val="600"/>
              </a:spcBef>
              <a:spcAft>
                <a:spcPts val="2700"/>
              </a:spcAft>
              <a:buClr>
                <a:schemeClr val="accent1"/>
              </a:buClr>
              <a:buSzPct val="68000"/>
            </a:pP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Viña del Mar: </a:t>
            </a:r>
            <a:r>
              <a:rPr 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norte </a:t>
            </a: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531</a:t>
            </a:r>
          </a:p>
          <a:p>
            <a:pPr marL="370332">
              <a:lnSpc>
                <a:spcPct val="80000"/>
              </a:lnSpc>
              <a:spcBef>
                <a:spcPts val="600"/>
              </a:spcBef>
              <a:spcAft>
                <a:spcPts val="2700"/>
              </a:spcAft>
              <a:buClr>
                <a:schemeClr val="accent1"/>
              </a:buClr>
              <a:buSzPct val="68000"/>
            </a:pP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Valparaíso: </a:t>
            </a:r>
            <a:r>
              <a:rPr 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Francisco Vergara Valdés </a:t>
            </a: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675</a:t>
            </a:r>
          </a:p>
          <a:p>
            <a:pPr marL="370332">
              <a:lnSpc>
                <a:spcPct val="80000"/>
              </a:lnSpc>
              <a:spcBef>
                <a:spcPts val="600"/>
              </a:spcBef>
              <a:spcAft>
                <a:spcPts val="2700"/>
              </a:spcAft>
              <a:buClr>
                <a:schemeClr val="accent1"/>
              </a:buClr>
              <a:buSzPct val="68000"/>
            </a:pPr>
            <a:r>
              <a:rPr lang="es-C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IPS </a:t>
            </a:r>
            <a:r>
              <a:rPr 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 </a:t>
            </a:r>
            <a:r>
              <a:rPr lang="es-CL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ChileAtiende</a:t>
            </a:r>
            <a:endParaRPr lang="es-C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6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2246" y="390972"/>
            <a:ext cx="17209912" cy="1714500"/>
          </a:xfrm>
        </p:spPr>
        <p:txBody>
          <a:bodyPr>
            <a:noAutofit/>
          </a:bodyPr>
          <a:lstStyle/>
          <a:p>
            <a:pPr algn="l"/>
            <a:r>
              <a:rPr lang="es-E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Requisitos para obtener la TNE como postgrado</a:t>
            </a:r>
            <a:endParaRPr lang="es-CL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sz="quarter" idx="4294967295"/>
          </p:nvPr>
        </p:nvSpPr>
        <p:spPr>
          <a:xfrm>
            <a:off x="119634" y="1759124"/>
            <a:ext cx="18144206" cy="28083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 </a:t>
            </a:r>
            <a:r>
              <a:rPr lang="es-ES" sz="3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alumno regular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un programa de Magíster o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Doctorado (duración mínima es de 2 semestres). </a:t>
            </a:r>
            <a:r>
              <a:rPr lang="es-CL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</a:t>
            </a:r>
            <a:r>
              <a:rPr lang="es-CL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excluyen</a:t>
            </a:r>
            <a:r>
              <a:rPr lang="es-CL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Diplomados y </a:t>
            </a:r>
            <a:r>
              <a:rPr lang="es-CL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Post-títulos. </a:t>
            </a:r>
          </a:p>
          <a:p>
            <a:pPr marL="457200" lvl="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Poseer </a:t>
            </a:r>
            <a:r>
              <a:rPr lang="es-E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 condición socioeconómica que amerite el beneficio.</a:t>
            </a:r>
          </a:p>
          <a:p>
            <a:pPr lvl="0">
              <a:buSzPct val="100000"/>
              <a:buFont typeface="Trebuchet MS" pitchFamily="34" charset="0"/>
              <a:buChar char="*"/>
            </a:pPr>
            <a:endParaRPr lang="es-CL" dirty="0" smtClean="0"/>
          </a:p>
        </p:txBody>
      </p:sp>
      <p:sp>
        <p:nvSpPr>
          <p:cNvPr id="4" name="1 Marcador de contenido"/>
          <p:cNvSpPr>
            <a:spLocks noGrp="1"/>
          </p:cNvSpPr>
          <p:nvPr>
            <p:ph sz="quarter" idx="4294967295"/>
          </p:nvPr>
        </p:nvSpPr>
        <p:spPr>
          <a:xfrm>
            <a:off x="178210" y="6079604"/>
            <a:ext cx="17857984" cy="3420379"/>
          </a:xfrm>
          <a:prstGeom prst="rect">
            <a:avLst/>
          </a:prstGeom>
        </p:spPr>
        <p:txBody>
          <a:bodyPr>
            <a:noAutofit/>
          </a:bodyPr>
          <a:lstStyle/>
          <a:p>
            <a:pPr marL="771525" indent="-771525" algn="just">
              <a:spcAft>
                <a:spcPts val="2700"/>
              </a:spcAft>
              <a:buSzPct val="100000"/>
              <a:buFont typeface="+mj-lt"/>
              <a:buAutoNum type="arabicPeriod"/>
            </a:pPr>
            <a:r>
              <a:rPr lang="es-ES" sz="3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 </a:t>
            </a:r>
            <a:r>
              <a:rPr lang="es-ES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poseedor de </a:t>
            </a:r>
            <a:r>
              <a:rPr lang="es-E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 de arancel </a:t>
            </a:r>
            <a:r>
              <a:rPr lang="es-ES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Magíster o </a:t>
            </a:r>
            <a:r>
              <a:rPr lang="es-ES" sz="3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Doctorado (Documento </a:t>
            </a:r>
            <a:r>
              <a:rPr lang="es-ES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acredite asignación de </a:t>
            </a:r>
            <a:r>
              <a:rPr lang="es-ES" sz="3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beneficio)</a:t>
            </a:r>
            <a:endParaRPr lang="es-ES" sz="3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71525" indent="-771525" algn="just">
              <a:spcAft>
                <a:spcPts val="2700"/>
              </a:spcAft>
              <a:buSzPct val="100000"/>
              <a:buFont typeface="+mj-lt"/>
              <a:buAutoNum type="arabicPeriod"/>
            </a:pPr>
            <a:r>
              <a:rPr lang="es-ES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Poseer </a:t>
            </a:r>
            <a:r>
              <a:rPr lang="es-E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condición socioeconómica vulnerable</a:t>
            </a:r>
            <a:r>
              <a:rPr lang="es-ES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(ingreso </a:t>
            </a:r>
            <a:r>
              <a:rPr lang="es-ES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cápita que no supere los $</a:t>
            </a:r>
            <a:r>
              <a:rPr lang="es-ES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560.000)</a:t>
            </a:r>
          </a:p>
          <a:p>
            <a:pPr marL="1251585" lvl="1" indent="-771525" algn="just">
              <a:spcAft>
                <a:spcPts val="2700"/>
              </a:spcAft>
              <a:buSzPct val="100000"/>
            </a:pPr>
            <a:r>
              <a:rPr lang="es-ES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Presentar Informe Social o Ficha Socioeconómica (Formato </a:t>
            </a:r>
            <a:r>
              <a:rPr lang="es-ES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Mineduc</a:t>
            </a:r>
            <a:r>
              <a:rPr lang="es-ES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 lvl="0">
              <a:buNone/>
            </a:pPr>
            <a:endParaRPr lang="es-CL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buNone/>
            </a:pPr>
            <a:endParaRPr lang="es-CL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"/>
            <a:endParaRPr lang="es-CL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lecha abajo 4"/>
          <p:cNvSpPr/>
          <p:nvPr/>
        </p:nvSpPr>
        <p:spPr>
          <a:xfrm>
            <a:off x="6982966" y="4243400"/>
            <a:ext cx="1656184" cy="1692188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246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86222" y="823020"/>
            <a:ext cx="15044700" cy="2268252"/>
          </a:xfrm>
        </p:spPr>
        <p:txBody>
          <a:bodyPr>
            <a:noAutofit/>
          </a:bodyPr>
          <a:lstStyle/>
          <a:p>
            <a:pPr algn="l"/>
            <a:r>
              <a:rPr lang="es-E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Lugar de presentación de los documentos</a:t>
            </a:r>
            <a:endParaRPr lang="es-CL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sz="quarter" idx="4294967295"/>
          </p:nvPr>
        </p:nvSpPr>
        <p:spPr>
          <a:xfrm>
            <a:off x="1078310" y="2551212"/>
            <a:ext cx="15913768" cy="70207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0" indent="-685800" algn="just">
              <a:spcAft>
                <a:spcPts val="2700"/>
              </a:spcAft>
              <a:buSzPct val="100000"/>
            </a:pPr>
            <a:r>
              <a:rPr lang="es-ES" sz="4050" dirty="0" smtClean="0"/>
              <a:t>Dirección </a:t>
            </a:r>
            <a:r>
              <a:rPr lang="es-ES" sz="4050" dirty="0"/>
              <a:t>General de Desarrollo </a:t>
            </a:r>
            <a:r>
              <a:rPr lang="es-ES" sz="4050" dirty="0" smtClean="0"/>
              <a:t>Estudiantil, </a:t>
            </a:r>
            <a:r>
              <a:rPr lang="es-ES" sz="4050" dirty="0"/>
              <a:t>3er piso del Edificio </a:t>
            </a:r>
            <a:r>
              <a:rPr lang="es-ES" sz="4050" dirty="0" smtClean="0"/>
              <a:t>Institucional.</a:t>
            </a:r>
            <a:endParaRPr lang="es-ES" sz="4050" dirty="0"/>
          </a:p>
          <a:p>
            <a:pPr marL="685800" indent="-685800" algn="just">
              <a:lnSpc>
                <a:spcPct val="120000"/>
              </a:lnSpc>
              <a:buSzPct val="100000"/>
            </a:pPr>
            <a:r>
              <a:rPr lang="es-ES" sz="4050" dirty="0" smtClean="0"/>
              <a:t>Encargada: Karen </a:t>
            </a:r>
            <a:r>
              <a:rPr lang="es-ES" sz="4050" dirty="0" err="1"/>
              <a:t>Calfucura</a:t>
            </a:r>
            <a:r>
              <a:rPr lang="es-ES" sz="4050" dirty="0"/>
              <a:t> </a:t>
            </a:r>
            <a:r>
              <a:rPr lang="es-ES" sz="4050" dirty="0" err="1" smtClean="0"/>
              <a:t>Galdames</a:t>
            </a:r>
            <a:r>
              <a:rPr lang="es-ES" sz="4050" dirty="0" smtClean="0"/>
              <a:t>, Asistente </a:t>
            </a:r>
            <a:r>
              <a:rPr lang="es-ES" sz="4050" dirty="0"/>
              <a:t>social </a:t>
            </a:r>
            <a:r>
              <a:rPr lang="es-ES" sz="4050" dirty="0"/>
              <a:t>			</a:t>
            </a:r>
            <a:r>
              <a:rPr lang="es-ES" sz="4050" dirty="0" smtClean="0"/>
              <a:t>karen.calfucura@upla.cl	32-2205208			</a:t>
            </a:r>
          </a:p>
          <a:p>
            <a:pPr algn="just">
              <a:lnSpc>
                <a:spcPct val="120000"/>
              </a:lnSpc>
              <a:spcAft>
                <a:spcPts val="900"/>
              </a:spcAft>
              <a:buSzPct val="100000"/>
            </a:pPr>
            <a:endParaRPr lang="es-ES" sz="4050" dirty="0"/>
          </a:p>
          <a:p>
            <a:pPr marL="942975" indent="-942975" algn="just">
              <a:spcAft>
                <a:spcPts val="2700"/>
              </a:spcAft>
              <a:buSzPct val="100000"/>
              <a:buFont typeface="Trebuchet MS" pitchFamily="34" charset="0"/>
              <a:buChar char="*"/>
            </a:pPr>
            <a:r>
              <a:rPr lang="es-ES" sz="4050" dirty="0"/>
              <a:t>Secretaria de Postgrado (sólo para estudiantes que residen fuera de la región).</a:t>
            </a:r>
          </a:p>
          <a:p>
            <a:pPr lvl="0"/>
            <a:endParaRPr lang="es-ES" dirty="0"/>
          </a:p>
          <a:p>
            <a:pPr lvl="0"/>
            <a:endParaRPr lang="es-CL" dirty="0" smtClean="0"/>
          </a:p>
          <a:p>
            <a:pPr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3574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">
  <a:themeElements>
    <a:clrScheme name="Procyon">
      <a:dk1>
        <a:srgbClr val="FFFFFF"/>
      </a:dk1>
      <a:lt1>
        <a:srgbClr val="FFFFFF"/>
      </a:lt1>
      <a:dk2>
        <a:srgbClr val="3F3F3F"/>
      </a:dk2>
      <a:lt2>
        <a:srgbClr val="FFFFFF"/>
      </a:lt2>
      <a:accent1>
        <a:srgbClr val="3EA3F8"/>
      </a:accent1>
      <a:accent2>
        <a:srgbClr val="127CFC"/>
      </a:accent2>
      <a:accent3>
        <a:srgbClr val="0D54F3"/>
      </a:accent3>
      <a:accent4>
        <a:srgbClr val="8064A2"/>
      </a:accent4>
      <a:accent5>
        <a:srgbClr val="4BACC6"/>
      </a:accent5>
      <a:accent6>
        <a:srgbClr val="F79646"/>
      </a:accent6>
      <a:hlink>
        <a:srgbClr val="3EA3F8"/>
      </a:hlink>
      <a:folHlink>
        <a:srgbClr val="7F7F7F"/>
      </a:folHlink>
    </a:clrScheme>
    <a:fontScheme name="Procyon">
      <a:majorFont>
        <a:latin typeface="Bebas Neue Book"/>
        <a:ea typeface="Capella Bold"/>
        <a:cs typeface=""/>
      </a:majorFont>
      <a:minorFont>
        <a:latin typeface="Roboto 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">
  <a:themeElements>
    <a:clrScheme name="Procyon">
      <a:dk1>
        <a:srgbClr val="FFFFFF"/>
      </a:dk1>
      <a:lt1>
        <a:srgbClr val="FFFFFF"/>
      </a:lt1>
      <a:dk2>
        <a:srgbClr val="3F3F3F"/>
      </a:dk2>
      <a:lt2>
        <a:srgbClr val="FFFFFF"/>
      </a:lt2>
      <a:accent1>
        <a:srgbClr val="3EA3F8"/>
      </a:accent1>
      <a:accent2>
        <a:srgbClr val="127CFC"/>
      </a:accent2>
      <a:accent3>
        <a:srgbClr val="0D54F3"/>
      </a:accent3>
      <a:accent4>
        <a:srgbClr val="8064A2"/>
      </a:accent4>
      <a:accent5>
        <a:srgbClr val="4BACC6"/>
      </a:accent5>
      <a:accent6>
        <a:srgbClr val="F79646"/>
      </a:accent6>
      <a:hlink>
        <a:srgbClr val="3EA3F8"/>
      </a:hlink>
      <a:folHlink>
        <a:srgbClr val="7F7F7F"/>
      </a:folHlink>
    </a:clrScheme>
    <a:fontScheme name="Procyon">
      <a:majorFont>
        <a:latin typeface="Bebas Neue Book"/>
        <a:ea typeface="Capella Bold"/>
        <a:cs typeface=""/>
      </a:majorFont>
      <a:minorFont>
        <a:latin typeface="Roboto 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10196"/>
          </a:srgbClr>
        </a:solidFill>
        <a:ln w="98425" cmpd="thinThick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FFFF">
              <a:alpha val="50196"/>
            </a:srgbClr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7654</TotalTime>
  <Words>1039</Words>
  <Application>Microsoft Office PowerPoint</Application>
  <PresentationFormat>Personalizado</PresentationFormat>
  <Paragraphs>131</Paragraphs>
  <Slides>19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35" baseType="lpstr">
      <vt:lpstr>ＭＳ Ｐゴシック</vt:lpstr>
      <vt:lpstr>Arial</vt:lpstr>
      <vt:lpstr>Arial Narrow</vt:lpstr>
      <vt:lpstr>Bebas Neue Book</vt:lpstr>
      <vt:lpstr>Bebas Neue Regular</vt:lpstr>
      <vt:lpstr>Calibri</vt:lpstr>
      <vt:lpstr>Capella Bold</vt:lpstr>
      <vt:lpstr>Capella Light</vt:lpstr>
      <vt:lpstr>Georgia</vt:lpstr>
      <vt:lpstr>Roboto Light</vt:lpstr>
      <vt:lpstr>Tahoma</vt:lpstr>
      <vt:lpstr>Trebuchet MS</vt:lpstr>
      <vt:lpstr>Tunga</vt:lpstr>
      <vt:lpstr>Wingdings</vt:lpstr>
      <vt:lpstr>Title</vt:lpstr>
      <vt:lpstr>Contents</vt:lpstr>
      <vt:lpstr>Presentación de PowerPoint</vt:lpstr>
      <vt:lpstr>Presentación de PowerPoint</vt:lpstr>
      <vt:lpstr>Presentación de PowerPoint</vt:lpstr>
      <vt:lpstr>Ubicación </vt:lpstr>
      <vt:lpstr>TNE (Tarjeta nacional estudiantil)</vt:lpstr>
      <vt:lpstr>¿Quiénes tienen derecho?</vt:lpstr>
      <vt:lpstr>PROCESOS TNE</vt:lpstr>
      <vt:lpstr>Requisitos para obtener la TNE como postgrado</vt:lpstr>
      <vt:lpstr>Lugar de presentación de los documentos</vt:lpstr>
      <vt:lpstr>Presentación de PowerPoint</vt:lpstr>
      <vt:lpstr>IMPORTANTE</vt:lpstr>
      <vt:lpstr>RECLAMOS</vt:lpstr>
      <vt:lpstr>RECLAMOS</vt:lpstr>
      <vt:lpstr>Seguro especial para accidente escolar.</vt:lpstr>
      <vt:lpstr>Accidentes día sábado. </vt:lpstr>
      <vt:lpstr>Presentación de PowerPoint</vt:lpstr>
      <vt:lpstr>Importante.</vt:lpstr>
      <vt:lpstr>CONSULTAS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Procyon</dc:title>
  <dc:creator>Jun</dc:creator>
  <cp:lastModifiedBy>usuario</cp:lastModifiedBy>
  <cp:revision>576</cp:revision>
  <cp:lastPrinted>2018-11-08T20:27:52Z</cp:lastPrinted>
  <dcterms:created xsi:type="dcterms:W3CDTF">2015-01-09T17:56:04Z</dcterms:created>
  <dcterms:modified xsi:type="dcterms:W3CDTF">2019-03-26T17:36:37Z</dcterms:modified>
</cp:coreProperties>
</file>