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81" r:id="rId4"/>
    <p:sldId id="278" r:id="rId5"/>
    <p:sldId id="279" r:id="rId6"/>
    <p:sldId id="276" r:id="rId7"/>
    <p:sldId id="265" r:id="rId8"/>
    <p:sldId id="280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Lopez Bazaes" initials="JLB" lastIdx="1" clrIdx="0">
    <p:extLst>
      <p:ext uri="{19B8F6BF-5375-455C-9EA6-DF929625EA0E}">
        <p15:presenceInfo xmlns:p15="http://schemas.microsoft.com/office/powerpoint/2012/main" userId="Jorge Lopez Baza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0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81" autoAdjust="0"/>
    <p:restoredTop sz="83124" autoAdjust="0"/>
  </p:normalViewPr>
  <p:slideViewPr>
    <p:cSldViewPr>
      <p:cViewPr varScale="1">
        <p:scale>
          <a:sx n="55" d="100"/>
          <a:sy n="55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5C3F8-9295-473B-B6A9-DA5384F15B59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7B99B0BE-A5C1-4E6B-B597-071E5FBB5EB9}">
      <dgm:prSet phldrT="[Texto]" custT="1"/>
      <dgm:spPr/>
      <dgm:t>
        <a:bodyPr/>
        <a:lstStyle/>
        <a:p>
          <a:r>
            <a:rPr lang="es-CL" sz="1400" dirty="0" smtClean="0"/>
            <a:t>1ª. Etapa</a:t>
          </a:r>
          <a:endParaRPr lang="es-CL" sz="1400" dirty="0"/>
        </a:p>
      </dgm:t>
    </dgm:pt>
    <dgm:pt modelId="{6AB1620C-7283-4281-A090-DB7D2A388AB8}" type="parTrans" cxnId="{45CD6CC5-23CD-4491-A9BE-991466141187}">
      <dgm:prSet/>
      <dgm:spPr/>
      <dgm:t>
        <a:bodyPr/>
        <a:lstStyle/>
        <a:p>
          <a:endParaRPr lang="es-CL"/>
        </a:p>
      </dgm:t>
    </dgm:pt>
    <dgm:pt modelId="{7EB6C3D0-C16A-4B1B-9DAA-BB1EDFA3A30E}" type="sibTrans" cxnId="{45CD6CC5-23CD-4491-A9BE-991466141187}">
      <dgm:prSet/>
      <dgm:spPr/>
      <dgm:t>
        <a:bodyPr/>
        <a:lstStyle/>
        <a:p>
          <a:endParaRPr lang="es-CL"/>
        </a:p>
      </dgm:t>
    </dgm:pt>
    <dgm:pt modelId="{FF52DAA0-D082-4AA0-9631-A6C5FB3FEBFA}">
      <dgm:prSet phldrT="[Texto]" custT="1"/>
      <dgm:spPr/>
      <dgm:t>
        <a:bodyPr/>
        <a:lstStyle/>
        <a:p>
          <a:pPr algn="r"/>
          <a:r>
            <a:rPr lang="es-CL" sz="1600" dirty="0" smtClean="0"/>
            <a:t>Recepción Propuestas de Indicadores de las UAI</a:t>
          </a:r>
          <a:endParaRPr lang="es-CL" sz="1600" dirty="0"/>
        </a:p>
      </dgm:t>
    </dgm:pt>
    <dgm:pt modelId="{339FC3CF-9C58-4AB0-B770-21B9AD9C6B47}" type="parTrans" cxnId="{A0273950-954F-4930-A8F4-D2C9537FEDEE}">
      <dgm:prSet/>
      <dgm:spPr/>
      <dgm:t>
        <a:bodyPr/>
        <a:lstStyle/>
        <a:p>
          <a:endParaRPr lang="es-CL"/>
        </a:p>
      </dgm:t>
    </dgm:pt>
    <dgm:pt modelId="{3AF469EC-B56B-42FD-828F-4C2DD94B82F6}" type="sibTrans" cxnId="{A0273950-954F-4930-A8F4-D2C9537FEDEE}">
      <dgm:prSet/>
      <dgm:spPr/>
      <dgm:t>
        <a:bodyPr/>
        <a:lstStyle/>
        <a:p>
          <a:endParaRPr lang="es-CL"/>
        </a:p>
      </dgm:t>
    </dgm:pt>
    <dgm:pt modelId="{13406CCF-8FB7-4D9E-8E63-E09C8F0BE326}" type="pres">
      <dgm:prSet presAssocID="{1815C3F8-9295-473B-B6A9-DA5384F15B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C2A3C8-52B7-428B-822D-BAA0519E1122}" type="pres">
      <dgm:prSet presAssocID="{7B99B0BE-A5C1-4E6B-B597-071E5FBB5EB9}" presName="compNode" presStyleCnt="0"/>
      <dgm:spPr/>
    </dgm:pt>
    <dgm:pt modelId="{455AFC7C-5020-44C2-97F6-9833E81BB289}" type="pres">
      <dgm:prSet presAssocID="{7B99B0BE-A5C1-4E6B-B597-071E5FBB5EB9}" presName="noGeometry" presStyleCnt="0"/>
      <dgm:spPr/>
    </dgm:pt>
    <dgm:pt modelId="{F314BD7F-A3A0-4A8C-AD08-B4795FDEA1F6}" type="pres">
      <dgm:prSet presAssocID="{7B99B0BE-A5C1-4E6B-B597-071E5FBB5EB9}" presName="childTextVisible" presStyleLbl="bgAccFollowNode1" presStyleIdx="0" presStyleCnt="1" custScaleX="584488" custScaleY="370802" custLinFactNeighborX="2547" custLinFactNeighborY="-7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9FE6E6-4A46-45C1-B418-105120F648B8}" type="pres">
      <dgm:prSet presAssocID="{7B99B0BE-A5C1-4E6B-B597-071E5FBB5EB9}" presName="childTextHidden" presStyleLbl="bgAccFollowNode1" presStyleIdx="0" presStyleCnt="1"/>
      <dgm:spPr/>
      <dgm:t>
        <a:bodyPr/>
        <a:lstStyle/>
        <a:p>
          <a:endParaRPr lang="es-ES"/>
        </a:p>
      </dgm:t>
    </dgm:pt>
    <dgm:pt modelId="{B5BB4D07-A52C-4748-8463-81F3B6A2A1FD}" type="pres">
      <dgm:prSet presAssocID="{7B99B0BE-A5C1-4E6B-B597-071E5FBB5EB9}" presName="parentText" presStyleLbl="node1" presStyleIdx="0" presStyleCnt="1" custScaleX="325292" custScaleY="491569" custLinFactX="-124049" custLinFactNeighborX="-200000" custLinFactNeighborY="-975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273950-954F-4930-A8F4-D2C9537FEDEE}" srcId="{7B99B0BE-A5C1-4E6B-B597-071E5FBB5EB9}" destId="{FF52DAA0-D082-4AA0-9631-A6C5FB3FEBFA}" srcOrd="0" destOrd="0" parTransId="{339FC3CF-9C58-4AB0-B770-21B9AD9C6B47}" sibTransId="{3AF469EC-B56B-42FD-828F-4C2DD94B82F6}"/>
    <dgm:cxn modelId="{45CD6CC5-23CD-4491-A9BE-991466141187}" srcId="{1815C3F8-9295-473B-B6A9-DA5384F15B59}" destId="{7B99B0BE-A5C1-4E6B-B597-071E5FBB5EB9}" srcOrd="0" destOrd="0" parTransId="{6AB1620C-7283-4281-A090-DB7D2A388AB8}" sibTransId="{7EB6C3D0-C16A-4B1B-9DAA-BB1EDFA3A30E}"/>
    <dgm:cxn modelId="{CFCF62C5-A1AA-47FB-B8A9-ED94ACE223A2}" type="presOf" srcId="{FF52DAA0-D082-4AA0-9631-A6C5FB3FEBFA}" destId="{F314BD7F-A3A0-4A8C-AD08-B4795FDEA1F6}" srcOrd="0" destOrd="0" presId="urn:microsoft.com/office/officeart/2005/8/layout/hProcess6"/>
    <dgm:cxn modelId="{5240A0A4-2508-41D3-9A74-054575874251}" type="presOf" srcId="{1815C3F8-9295-473B-B6A9-DA5384F15B59}" destId="{13406CCF-8FB7-4D9E-8E63-E09C8F0BE326}" srcOrd="0" destOrd="0" presId="urn:microsoft.com/office/officeart/2005/8/layout/hProcess6"/>
    <dgm:cxn modelId="{70344742-D5CC-40C4-A892-B2C32516485F}" type="presOf" srcId="{7B99B0BE-A5C1-4E6B-B597-071E5FBB5EB9}" destId="{B5BB4D07-A52C-4748-8463-81F3B6A2A1FD}" srcOrd="0" destOrd="0" presId="urn:microsoft.com/office/officeart/2005/8/layout/hProcess6"/>
    <dgm:cxn modelId="{987438BD-D685-49DA-8D00-F6CDE397060C}" type="presOf" srcId="{FF52DAA0-D082-4AA0-9631-A6C5FB3FEBFA}" destId="{9F9FE6E6-4A46-45C1-B418-105120F648B8}" srcOrd="1" destOrd="0" presId="urn:microsoft.com/office/officeart/2005/8/layout/hProcess6"/>
    <dgm:cxn modelId="{80F9A200-5D16-4945-ACAD-4C322A9D1CA1}" type="presParOf" srcId="{13406CCF-8FB7-4D9E-8E63-E09C8F0BE326}" destId="{56C2A3C8-52B7-428B-822D-BAA0519E1122}" srcOrd="0" destOrd="0" presId="urn:microsoft.com/office/officeart/2005/8/layout/hProcess6"/>
    <dgm:cxn modelId="{DA956F0E-8C1E-47DB-B036-CB59EE5EC86F}" type="presParOf" srcId="{56C2A3C8-52B7-428B-822D-BAA0519E1122}" destId="{455AFC7C-5020-44C2-97F6-9833E81BB289}" srcOrd="0" destOrd="0" presId="urn:microsoft.com/office/officeart/2005/8/layout/hProcess6"/>
    <dgm:cxn modelId="{B45BEA93-FC25-475C-8B08-83E76C71FE6A}" type="presParOf" srcId="{56C2A3C8-52B7-428B-822D-BAA0519E1122}" destId="{F314BD7F-A3A0-4A8C-AD08-B4795FDEA1F6}" srcOrd="1" destOrd="0" presId="urn:microsoft.com/office/officeart/2005/8/layout/hProcess6"/>
    <dgm:cxn modelId="{15FF95EB-904C-4EEC-9C50-F81B5DA27B51}" type="presParOf" srcId="{56C2A3C8-52B7-428B-822D-BAA0519E1122}" destId="{9F9FE6E6-4A46-45C1-B418-105120F648B8}" srcOrd="2" destOrd="0" presId="urn:microsoft.com/office/officeart/2005/8/layout/hProcess6"/>
    <dgm:cxn modelId="{9DBAB413-4E78-4AF4-9ED6-2487608E4E94}" type="presParOf" srcId="{56C2A3C8-52B7-428B-822D-BAA0519E1122}" destId="{B5BB4D07-A52C-4748-8463-81F3B6A2A1F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5C3F8-9295-473B-B6A9-DA5384F15B59}" type="doc">
      <dgm:prSet loTypeId="urn:microsoft.com/office/officeart/2005/8/layout/hProcess6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7B99B0BE-A5C1-4E6B-B597-071E5FBB5EB9}">
      <dgm:prSet phldrT="[Texto]" custT="1"/>
      <dgm:spPr/>
      <dgm:t>
        <a:bodyPr/>
        <a:lstStyle/>
        <a:p>
          <a:pPr algn="ctr"/>
          <a:r>
            <a:rPr lang="es-CL" sz="1400" dirty="0" smtClean="0"/>
            <a:t>3ª. Etapa</a:t>
          </a:r>
          <a:endParaRPr lang="es-CL" sz="1400" dirty="0"/>
        </a:p>
      </dgm:t>
    </dgm:pt>
    <dgm:pt modelId="{6AB1620C-7283-4281-A090-DB7D2A388AB8}" type="parTrans" cxnId="{45CD6CC5-23CD-4491-A9BE-991466141187}">
      <dgm:prSet/>
      <dgm:spPr/>
      <dgm:t>
        <a:bodyPr/>
        <a:lstStyle/>
        <a:p>
          <a:pPr algn="ctr"/>
          <a:endParaRPr lang="es-CL"/>
        </a:p>
      </dgm:t>
    </dgm:pt>
    <dgm:pt modelId="{7EB6C3D0-C16A-4B1B-9DAA-BB1EDFA3A30E}" type="sibTrans" cxnId="{45CD6CC5-23CD-4491-A9BE-991466141187}">
      <dgm:prSet/>
      <dgm:spPr/>
      <dgm:t>
        <a:bodyPr/>
        <a:lstStyle/>
        <a:p>
          <a:pPr algn="ctr"/>
          <a:endParaRPr lang="es-CL"/>
        </a:p>
      </dgm:t>
    </dgm:pt>
    <dgm:pt modelId="{FF52DAA0-D082-4AA0-9631-A6C5FB3FEBFA}">
      <dgm:prSet phldrT="[Texto]" custT="1"/>
      <dgm:spPr/>
      <dgm:t>
        <a:bodyPr lIns="0"/>
        <a:lstStyle/>
        <a:p>
          <a:pPr algn="r"/>
          <a:r>
            <a:rPr lang="es-CL" sz="1600" dirty="0" smtClean="0"/>
            <a:t>Recepción de Indicadores Clasificados y Propuestos por las UAI</a:t>
          </a:r>
          <a:endParaRPr lang="es-CL" sz="1600" dirty="0"/>
        </a:p>
      </dgm:t>
    </dgm:pt>
    <dgm:pt modelId="{339FC3CF-9C58-4AB0-B770-21B9AD9C6B47}" type="parTrans" cxnId="{A0273950-954F-4930-A8F4-D2C9537FEDEE}">
      <dgm:prSet/>
      <dgm:spPr/>
      <dgm:t>
        <a:bodyPr/>
        <a:lstStyle/>
        <a:p>
          <a:pPr algn="ctr"/>
          <a:endParaRPr lang="es-CL"/>
        </a:p>
      </dgm:t>
    </dgm:pt>
    <dgm:pt modelId="{3AF469EC-B56B-42FD-828F-4C2DD94B82F6}" type="sibTrans" cxnId="{A0273950-954F-4930-A8F4-D2C9537FEDEE}">
      <dgm:prSet/>
      <dgm:spPr/>
      <dgm:t>
        <a:bodyPr/>
        <a:lstStyle/>
        <a:p>
          <a:pPr algn="ctr"/>
          <a:endParaRPr lang="es-CL"/>
        </a:p>
      </dgm:t>
    </dgm:pt>
    <dgm:pt modelId="{13406CCF-8FB7-4D9E-8E63-E09C8F0BE326}" type="pres">
      <dgm:prSet presAssocID="{1815C3F8-9295-473B-B6A9-DA5384F15B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C2A3C8-52B7-428B-822D-BAA0519E1122}" type="pres">
      <dgm:prSet presAssocID="{7B99B0BE-A5C1-4E6B-B597-071E5FBB5EB9}" presName="compNode" presStyleCnt="0"/>
      <dgm:spPr/>
      <dgm:t>
        <a:bodyPr/>
        <a:lstStyle/>
        <a:p>
          <a:endParaRPr lang="es-ES"/>
        </a:p>
      </dgm:t>
    </dgm:pt>
    <dgm:pt modelId="{455AFC7C-5020-44C2-97F6-9833E81BB289}" type="pres">
      <dgm:prSet presAssocID="{7B99B0BE-A5C1-4E6B-B597-071E5FBB5EB9}" presName="noGeometry" presStyleCnt="0"/>
      <dgm:spPr/>
      <dgm:t>
        <a:bodyPr/>
        <a:lstStyle/>
        <a:p>
          <a:endParaRPr lang="es-ES"/>
        </a:p>
      </dgm:t>
    </dgm:pt>
    <dgm:pt modelId="{F314BD7F-A3A0-4A8C-AD08-B4795FDEA1F6}" type="pres">
      <dgm:prSet presAssocID="{7B99B0BE-A5C1-4E6B-B597-071E5FBB5EB9}" presName="childTextVisible" presStyleLbl="bgAccFollowNode1" presStyleIdx="0" presStyleCnt="1" custScaleX="629060" custScaleY="411763" custLinFactNeighborX="-353" custLinFactNeighborY="25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9FE6E6-4A46-45C1-B418-105120F648B8}" type="pres">
      <dgm:prSet presAssocID="{7B99B0BE-A5C1-4E6B-B597-071E5FBB5EB9}" presName="childTextHidden" presStyleLbl="bgAccFollowNode1" presStyleIdx="0" presStyleCnt="1"/>
      <dgm:spPr/>
      <dgm:t>
        <a:bodyPr/>
        <a:lstStyle/>
        <a:p>
          <a:endParaRPr lang="es-ES"/>
        </a:p>
      </dgm:t>
    </dgm:pt>
    <dgm:pt modelId="{B5BB4D07-A52C-4748-8463-81F3B6A2A1FD}" type="pres">
      <dgm:prSet presAssocID="{7B99B0BE-A5C1-4E6B-B597-071E5FBB5EB9}" presName="parentText" presStyleLbl="node1" presStyleIdx="0" presStyleCnt="1" custScaleX="267468" custScaleY="315920" custLinFactX="-142892" custLinFactNeighborX="-200000" custLinFactNeighborY="-905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1A8275-8AD3-450D-84C3-C827270D6AF1}" type="presOf" srcId="{FF52DAA0-D082-4AA0-9631-A6C5FB3FEBFA}" destId="{9F9FE6E6-4A46-45C1-B418-105120F648B8}" srcOrd="1" destOrd="0" presId="urn:microsoft.com/office/officeart/2005/8/layout/hProcess6"/>
    <dgm:cxn modelId="{BC0CFC6F-A409-4B1B-83A6-7160CB24F9C8}" type="presOf" srcId="{FF52DAA0-D082-4AA0-9631-A6C5FB3FEBFA}" destId="{F314BD7F-A3A0-4A8C-AD08-B4795FDEA1F6}" srcOrd="0" destOrd="0" presId="urn:microsoft.com/office/officeart/2005/8/layout/hProcess6"/>
    <dgm:cxn modelId="{0EC2A6B4-D89E-4D1C-86D9-00CB41C98C32}" type="presOf" srcId="{1815C3F8-9295-473B-B6A9-DA5384F15B59}" destId="{13406CCF-8FB7-4D9E-8E63-E09C8F0BE326}" srcOrd="0" destOrd="0" presId="urn:microsoft.com/office/officeart/2005/8/layout/hProcess6"/>
    <dgm:cxn modelId="{45CD6CC5-23CD-4491-A9BE-991466141187}" srcId="{1815C3F8-9295-473B-B6A9-DA5384F15B59}" destId="{7B99B0BE-A5C1-4E6B-B597-071E5FBB5EB9}" srcOrd="0" destOrd="0" parTransId="{6AB1620C-7283-4281-A090-DB7D2A388AB8}" sibTransId="{7EB6C3D0-C16A-4B1B-9DAA-BB1EDFA3A30E}"/>
    <dgm:cxn modelId="{7161E0A9-8D2C-4BDA-B1C3-46240553794A}" type="presOf" srcId="{7B99B0BE-A5C1-4E6B-B597-071E5FBB5EB9}" destId="{B5BB4D07-A52C-4748-8463-81F3B6A2A1FD}" srcOrd="0" destOrd="0" presId="urn:microsoft.com/office/officeart/2005/8/layout/hProcess6"/>
    <dgm:cxn modelId="{A0273950-954F-4930-A8F4-D2C9537FEDEE}" srcId="{7B99B0BE-A5C1-4E6B-B597-071E5FBB5EB9}" destId="{FF52DAA0-D082-4AA0-9631-A6C5FB3FEBFA}" srcOrd="0" destOrd="0" parTransId="{339FC3CF-9C58-4AB0-B770-21B9AD9C6B47}" sibTransId="{3AF469EC-B56B-42FD-828F-4C2DD94B82F6}"/>
    <dgm:cxn modelId="{E32C037E-3173-48B9-A43B-54F14968E225}" type="presParOf" srcId="{13406CCF-8FB7-4D9E-8E63-E09C8F0BE326}" destId="{56C2A3C8-52B7-428B-822D-BAA0519E1122}" srcOrd="0" destOrd="0" presId="urn:microsoft.com/office/officeart/2005/8/layout/hProcess6"/>
    <dgm:cxn modelId="{9FF9F6C2-6BC5-4697-BE01-CB8098DA16BC}" type="presParOf" srcId="{56C2A3C8-52B7-428B-822D-BAA0519E1122}" destId="{455AFC7C-5020-44C2-97F6-9833E81BB289}" srcOrd="0" destOrd="0" presId="urn:microsoft.com/office/officeart/2005/8/layout/hProcess6"/>
    <dgm:cxn modelId="{CD1C441C-353D-4D72-86AA-30B8F771EAE0}" type="presParOf" srcId="{56C2A3C8-52B7-428B-822D-BAA0519E1122}" destId="{F314BD7F-A3A0-4A8C-AD08-B4795FDEA1F6}" srcOrd="1" destOrd="0" presId="urn:microsoft.com/office/officeart/2005/8/layout/hProcess6"/>
    <dgm:cxn modelId="{A04FF071-C859-4B9C-BCD3-5DEDFEC9458E}" type="presParOf" srcId="{56C2A3C8-52B7-428B-822D-BAA0519E1122}" destId="{9F9FE6E6-4A46-45C1-B418-105120F648B8}" srcOrd="2" destOrd="0" presId="urn:microsoft.com/office/officeart/2005/8/layout/hProcess6"/>
    <dgm:cxn modelId="{F51BB494-0327-417C-A804-C93FAB2444DF}" type="presParOf" srcId="{56C2A3C8-52B7-428B-822D-BAA0519E1122}" destId="{B5BB4D07-A52C-4748-8463-81F3B6A2A1F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5C3F8-9295-473B-B6A9-DA5384F15B59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7B99B0BE-A5C1-4E6B-B597-071E5FBB5EB9}">
      <dgm:prSet phldrT="[Texto]" custT="1"/>
      <dgm:spPr/>
      <dgm:t>
        <a:bodyPr/>
        <a:lstStyle/>
        <a:p>
          <a:r>
            <a:rPr lang="es-CL" sz="1400" dirty="0" smtClean="0"/>
            <a:t>2ª. Etapa</a:t>
          </a:r>
          <a:endParaRPr lang="es-CL" sz="1400" dirty="0"/>
        </a:p>
      </dgm:t>
    </dgm:pt>
    <dgm:pt modelId="{6AB1620C-7283-4281-A090-DB7D2A388AB8}" type="parTrans" cxnId="{45CD6CC5-23CD-4491-A9BE-991466141187}">
      <dgm:prSet/>
      <dgm:spPr/>
      <dgm:t>
        <a:bodyPr/>
        <a:lstStyle/>
        <a:p>
          <a:endParaRPr lang="es-CL"/>
        </a:p>
      </dgm:t>
    </dgm:pt>
    <dgm:pt modelId="{7EB6C3D0-C16A-4B1B-9DAA-BB1EDFA3A30E}" type="sibTrans" cxnId="{45CD6CC5-23CD-4491-A9BE-991466141187}">
      <dgm:prSet/>
      <dgm:spPr/>
      <dgm:t>
        <a:bodyPr/>
        <a:lstStyle/>
        <a:p>
          <a:endParaRPr lang="es-CL"/>
        </a:p>
      </dgm:t>
    </dgm:pt>
    <dgm:pt modelId="{FF52DAA0-D082-4AA0-9631-A6C5FB3FEBFA}">
      <dgm:prSet phldrT="[Texto]" custT="1"/>
      <dgm:spPr/>
      <dgm:t>
        <a:bodyPr lIns="0"/>
        <a:lstStyle/>
        <a:p>
          <a:pPr algn="r"/>
          <a:r>
            <a:rPr lang="es-CL" sz="1600" dirty="0"/>
            <a:t>   </a:t>
          </a:r>
          <a:r>
            <a:rPr lang="es-CL" sz="1600" dirty="0" smtClean="0"/>
            <a:t>Clasificación y Agrupación de Propuestas y reenvío a las UAI</a:t>
          </a:r>
          <a:endParaRPr lang="es-CL" sz="1600" dirty="0"/>
        </a:p>
      </dgm:t>
    </dgm:pt>
    <dgm:pt modelId="{339FC3CF-9C58-4AB0-B770-21B9AD9C6B47}" type="parTrans" cxnId="{A0273950-954F-4930-A8F4-D2C9537FEDEE}">
      <dgm:prSet/>
      <dgm:spPr/>
      <dgm:t>
        <a:bodyPr/>
        <a:lstStyle/>
        <a:p>
          <a:endParaRPr lang="es-CL"/>
        </a:p>
      </dgm:t>
    </dgm:pt>
    <dgm:pt modelId="{3AF469EC-B56B-42FD-828F-4C2DD94B82F6}" type="sibTrans" cxnId="{A0273950-954F-4930-A8F4-D2C9537FEDEE}">
      <dgm:prSet/>
      <dgm:spPr/>
      <dgm:t>
        <a:bodyPr/>
        <a:lstStyle/>
        <a:p>
          <a:endParaRPr lang="es-CL"/>
        </a:p>
      </dgm:t>
    </dgm:pt>
    <dgm:pt modelId="{13406CCF-8FB7-4D9E-8E63-E09C8F0BE326}" type="pres">
      <dgm:prSet presAssocID="{1815C3F8-9295-473B-B6A9-DA5384F15B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C2A3C8-52B7-428B-822D-BAA0519E1122}" type="pres">
      <dgm:prSet presAssocID="{7B99B0BE-A5C1-4E6B-B597-071E5FBB5EB9}" presName="compNode" presStyleCnt="0"/>
      <dgm:spPr/>
    </dgm:pt>
    <dgm:pt modelId="{455AFC7C-5020-44C2-97F6-9833E81BB289}" type="pres">
      <dgm:prSet presAssocID="{7B99B0BE-A5C1-4E6B-B597-071E5FBB5EB9}" presName="noGeometry" presStyleCnt="0"/>
      <dgm:spPr/>
    </dgm:pt>
    <dgm:pt modelId="{F314BD7F-A3A0-4A8C-AD08-B4795FDEA1F6}" type="pres">
      <dgm:prSet presAssocID="{7B99B0BE-A5C1-4E6B-B597-071E5FBB5EB9}" presName="childTextVisible" presStyleLbl="bgAccFollowNode1" presStyleIdx="0" presStyleCnt="1" custScaleX="635767" custScaleY="340342" custLinFactNeighborX="38607" custLinFactNeighborY="48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9FE6E6-4A46-45C1-B418-105120F648B8}" type="pres">
      <dgm:prSet presAssocID="{7B99B0BE-A5C1-4E6B-B597-071E5FBB5EB9}" presName="childTextHidden" presStyleLbl="bgAccFollowNode1" presStyleIdx="0" presStyleCnt="1"/>
      <dgm:spPr/>
      <dgm:t>
        <a:bodyPr/>
        <a:lstStyle/>
        <a:p>
          <a:endParaRPr lang="es-ES"/>
        </a:p>
      </dgm:t>
    </dgm:pt>
    <dgm:pt modelId="{B5BB4D07-A52C-4748-8463-81F3B6A2A1FD}" type="pres">
      <dgm:prSet presAssocID="{7B99B0BE-A5C1-4E6B-B597-071E5FBB5EB9}" presName="parentText" presStyleLbl="node1" presStyleIdx="0" presStyleCnt="1" custScaleX="272955" custScaleY="471238" custLinFactX="-200000" custLinFactNeighborX="-222646" custLinFactNeighborY="-230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CD6CC5-23CD-4491-A9BE-991466141187}" srcId="{1815C3F8-9295-473B-B6A9-DA5384F15B59}" destId="{7B99B0BE-A5C1-4E6B-B597-071E5FBB5EB9}" srcOrd="0" destOrd="0" parTransId="{6AB1620C-7283-4281-A090-DB7D2A388AB8}" sibTransId="{7EB6C3D0-C16A-4B1B-9DAA-BB1EDFA3A30E}"/>
    <dgm:cxn modelId="{44A052C7-28EA-4EEC-B5B8-5C97EF84AD24}" type="presOf" srcId="{FF52DAA0-D082-4AA0-9631-A6C5FB3FEBFA}" destId="{F314BD7F-A3A0-4A8C-AD08-B4795FDEA1F6}" srcOrd="0" destOrd="0" presId="urn:microsoft.com/office/officeart/2005/8/layout/hProcess6"/>
    <dgm:cxn modelId="{5A0EF5FC-B9A3-445B-8D67-ED174CA6BDA6}" type="presOf" srcId="{1815C3F8-9295-473B-B6A9-DA5384F15B59}" destId="{13406CCF-8FB7-4D9E-8E63-E09C8F0BE326}" srcOrd="0" destOrd="0" presId="urn:microsoft.com/office/officeart/2005/8/layout/hProcess6"/>
    <dgm:cxn modelId="{5E6002F4-A5E4-4FEA-A88F-16E608593799}" type="presOf" srcId="{7B99B0BE-A5C1-4E6B-B597-071E5FBB5EB9}" destId="{B5BB4D07-A52C-4748-8463-81F3B6A2A1FD}" srcOrd="0" destOrd="0" presId="urn:microsoft.com/office/officeart/2005/8/layout/hProcess6"/>
    <dgm:cxn modelId="{5CB16284-24F6-4E98-8E7D-6117B8789845}" type="presOf" srcId="{FF52DAA0-D082-4AA0-9631-A6C5FB3FEBFA}" destId="{9F9FE6E6-4A46-45C1-B418-105120F648B8}" srcOrd="1" destOrd="0" presId="urn:microsoft.com/office/officeart/2005/8/layout/hProcess6"/>
    <dgm:cxn modelId="{A0273950-954F-4930-A8F4-D2C9537FEDEE}" srcId="{7B99B0BE-A5C1-4E6B-B597-071E5FBB5EB9}" destId="{FF52DAA0-D082-4AA0-9631-A6C5FB3FEBFA}" srcOrd="0" destOrd="0" parTransId="{339FC3CF-9C58-4AB0-B770-21B9AD9C6B47}" sibTransId="{3AF469EC-B56B-42FD-828F-4C2DD94B82F6}"/>
    <dgm:cxn modelId="{4F1D47EC-0726-4D32-8F23-21788D99BBF5}" type="presParOf" srcId="{13406CCF-8FB7-4D9E-8E63-E09C8F0BE326}" destId="{56C2A3C8-52B7-428B-822D-BAA0519E1122}" srcOrd="0" destOrd="0" presId="urn:microsoft.com/office/officeart/2005/8/layout/hProcess6"/>
    <dgm:cxn modelId="{F61DF80F-7A1C-44C7-9A29-C3C2CAD527EE}" type="presParOf" srcId="{56C2A3C8-52B7-428B-822D-BAA0519E1122}" destId="{455AFC7C-5020-44C2-97F6-9833E81BB289}" srcOrd="0" destOrd="0" presId="urn:microsoft.com/office/officeart/2005/8/layout/hProcess6"/>
    <dgm:cxn modelId="{19524A7B-FCF3-4E5D-8B7D-57448692C96E}" type="presParOf" srcId="{56C2A3C8-52B7-428B-822D-BAA0519E1122}" destId="{F314BD7F-A3A0-4A8C-AD08-B4795FDEA1F6}" srcOrd="1" destOrd="0" presId="urn:microsoft.com/office/officeart/2005/8/layout/hProcess6"/>
    <dgm:cxn modelId="{1AC13674-1B62-49D8-A3AD-F8C28494F474}" type="presParOf" srcId="{56C2A3C8-52B7-428B-822D-BAA0519E1122}" destId="{9F9FE6E6-4A46-45C1-B418-105120F648B8}" srcOrd="2" destOrd="0" presId="urn:microsoft.com/office/officeart/2005/8/layout/hProcess6"/>
    <dgm:cxn modelId="{057AF6A2-90E6-4251-8CF7-2CF322EB57AB}" type="presParOf" srcId="{56C2A3C8-52B7-428B-822D-BAA0519E1122}" destId="{B5BB4D07-A52C-4748-8463-81F3B6A2A1F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5C3F8-9295-473B-B6A9-DA5384F15B59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7B99B0BE-A5C1-4E6B-B597-071E5FBB5EB9}">
      <dgm:prSet phldrT="[Texto]" custT="1"/>
      <dgm:spPr/>
      <dgm:t>
        <a:bodyPr/>
        <a:lstStyle/>
        <a:p>
          <a:r>
            <a:rPr lang="es-CL" sz="1400" dirty="0" smtClean="0"/>
            <a:t>4ª. Etapa</a:t>
          </a:r>
          <a:endParaRPr lang="es-CL" sz="1400" dirty="0"/>
        </a:p>
      </dgm:t>
    </dgm:pt>
    <dgm:pt modelId="{6AB1620C-7283-4281-A090-DB7D2A388AB8}" type="parTrans" cxnId="{45CD6CC5-23CD-4491-A9BE-991466141187}">
      <dgm:prSet/>
      <dgm:spPr/>
      <dgm:t>
        <a:bodyPr/>
        <a:lstStyle/>
        <a:p>
          <a:endParaRPr lang="es-CL"/>
        </a:p>
      </dgm:t>
    </dgm:pt>
    <dgm:pt modelId="{7EB6C3D0-C16A-4B1B-9DAA-BB1EDFA3A30E}" type="sibTrans" cxnId="{45CD6CC5-23CD-4491-A9BE-991466141187}">
      <dgm:prSet/>
      <dgm:spPr/>
      <dgm:t>
        <a:bodyPr/>
        <a:lstStyle/>
        <a:p>
          <a:endParaRPr lang="es-CL"/>
        </a:p>
      </dgm:t>
    </dgm:pt>
    <dgm:pt modelId="{FF52DAA0-D082-4AA0-9631-A6C5FB3FEBFA}">
      <dgm:prSet phldrT="[Texto]" custT="1"/>
      <dgm:spPr/>
      <dgm:t>
        <a:bodyPr lIns="0"/>
        <a:lstStyle/>
        <a:p>
          <a:pPr algn="r"/>
          <a:r>
            <a:rPr lang="es-CL" sz="1600" dirty="0" smtClean="0"/>
            <a:t>Distribución de Indicadores según áreas de la Acreditación</a:t>
          </a:r>
          <a:endParaRPr lang="es-CL" sz="1600" dirty="0"/>
        </a:p>
      </dgm:t>
    </dgm:pt>
    <dgm:pt modelId="{339FC3CF-9C58-4AB0-B770-21B9AD9C6B47}" type="parTrans" cxnId="{A0273950-954F-4930-A8F4-D2C9537FEDEE}">
      <dgm:prSet/>
      <dgm:spPr/>
      <dgm:t>
        <a:bodyPr/>
        <a:lstStyle/>
        <a:p>
          <a:endParaRPr lang="es-CL"/>
        </a:p>
      </dgm:t>
    </dgm:pt>
    <dgm:pt modelId="{3AF469EC-B56B-42FD-828F-4C2DD94B82F6}" type="sibTrans" cxnId="{A0273950-954F-4930-A8F4-D2C9537FEDEE}">
      <dgm:prSet/>
      <dgm:spPr/>
      <dgm:t>
        <a:bodyPr/>
        <a:lstStyle/>
        <a:p>
          <a:endParaRPr lang="es-CL"/>
        </a:p>
      </dgm:t>
    </dgm:pt>
    <dgm:pt modelId="{13406CCF-8FB7-4D9E-8E63-E09C8F0BE326}" type="pres">
      <dgm:prSet presAssocID="{1815C3F8-9295-473B-B6A9-DA5384F15B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C2A3C8-52B7-428B-822D-BAA0519E1122}" type="pres">
      <dgm:prSet presAssocID="{7B99B0BE-A5C1-4E6B-B597-071E5FBB5EB9}" presName="compNode" presStyleCnt="0"/>
      <dgm:spPr/>
      <dgm:t>
        <a:bodyPr/>
        <a:lstStyle/>
        <a:p>
          <a:endParaRPr lang="es-ES"/>
        </a:p>
      </dgm:t>
    </dgm:pt>
    <dgm:pt modelId="{455AFC7C-5020-44C2-97F6-9833E81BB289}" type="pres">
      <dgm:prSet presAssocID="{7B99B0BE-A5C1-4E6B-B597-071E5FBB5EB9}" presName="noGeometry" presStyleCnt="0"/>
      <dgm:spPr/>
      <dgm:t>
        <a:bodyPr/>
        <a:lstStyle/>
        <a:p>
          <a:endParaRPr lang="es-ES"/>
        </a:p>
      </dgm:t>
    </dgm:pt>
    <dgm:pt modelId="{F314BD7F-A3A0-4A8C-AD08-B4795FDEA1F6}" type="pres">
      <dgm:prSet presAssocID="{7B99B0BE-A5C1-4E6B-B597-071E5FBB5EB9}" presName="childTextVisible" presStyleLbl="bgAccFollowNode1" presStyleIdx="0" presStyleCnt="1" custScaleX="635528" custScaleY="332651" custLinFactNeighborX="262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9FE6E6-4A46-45C1-B418-105120F648B8}" type="pres">
      <dgm:prSet presAssocID="{7B99B0BE-A5C1-4E6B-B597-071E5FBB5EB9}" presName="childTextHidden" presStyleLbl="bgAccFollowNode1" presStyleIdx="0" presStyleCnt="1"/>
      <dgm:spPr/>
      <dgm:t>
        <a:bodyPr/>
        <a:lstStyle/>
        <a:p>
          <a:endParaRPr lang="es-ES"/>
        </a:p>
      </dgm:t>
    </dgm:pt>
    <dgm:pt modelId="{B5BB4D07-A52C-4748-8463-81F3B6A2A1FD}" type="pres">
      <dgm:prSet presAssocID="{7B99B0BE-A5C1-4E6B-B597-071E5FBB5EB9}" presName="parentText" presStyleLbl="node1" presStyleIdx="0" presStyleCnt="1" custScaleX="267553" custScaleY="441581" custLinFactX="-162060" custLinFactNeighborX="-200000" custLinFactNeighborY="-102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273950-954F-4930-A8F4-D2C9537FEDEE}" srcId="{7B99B0BE-A5C1-4E6B-B597-071E5FBB5EB9}" destId="{FF52DAA0-D082-4AA0-9631-A6C5FB3FEBFA}" srcOrd="0" destOrd="0" parTransId="{339FC3CF-9C58-4AB0-B770-21B9AD9C6B47}" sibTransId="{3AF469EC-B56B-42FD-828F-4C2DD94B82F6}"/>
    <dgm:cxn modelId="{54060BB7-555F-4C11-B10A-A2E95EE6B4A0}" type="presOf" srcId="{FF52DAA0-D082-4AA0-9631-A6C5FB3FEBFA}" destId="{F314BD7F-A3A0-4A8C-AD08-B4795FDEA1F6}" srcOrd="0" destOrd="0" presId="urn:microsoft.com/office/officeart/2005/8/layout/hProcess6"/>
    <dgm:cxn modelId="{45CD6CC5-23CD-4491-A9BE-991466141187}" srcId="{1815C3F8-9295-473B-B6A9-DA5384F15B59}" destId="{7B99B0BE-A5C1-4E6B-B597-071E5FBB5EB9}" srcOrd="0" destOrd="0" parTransId="{6AB1620C-7283-4281-A090-DB7D2A388AB8}" sibTransId="{7EB6C3D0-C16A-4B1B-9DAA-BB1EDFA3A30E}"/>
    <dgm:cxn modelId="{395AFAC1-BEA8-444C-B536-5C7AFFFB7B15}" type="presOf" srcId="{1815C3F8-9295-473B-B6A9-DA5384F15B59}" destId="{13406CCF-8FB7-4D9E-8E63-E09C8F0BE326}" srcOrd="0" destOrd="0" presId="urn:microsoft.com/office/officeart/2005/8/layout/hProcess6"/>
    <dgm:cxn modelId="{C7548E68-15B9-40E7-9BEA-0CF7FF93C09B}" type="presOf" srcId="{7B99B0BE-A5C1-4E6B-B597-071E5FBB5EB9}" destId="{B5BB4D07-A52C-4748-8463-81F3B6A2A1FD}" srcOrd="0" destOrd="0" presId="urn:microsoft.com/office/officeart/2005/8/layout/hProcess6"/>
    <dgm:cxn modelId="{F606268C-4DD5-4A4A-A8C4-BB71B266C058}" type="presOf" srcId="{FF52DAA0-D082-4AA0-9631-A6C5FB3FEBFA}" destId="{9F9FE6E6-4A46-45C1-B418-105120F648B8}" srcOrd="1" destOrd="0" presId="urn:microsoft.com/office/officeart/2005/8/layout/hProcess6"/>
    <dgm:cxn modelId="{CE242ED9-C8A0-4E0A-BEB8-77423513B656}" type="presParOf" srcId="{13406CCF-8FB7-4D9E-8E63-E09C8F0BE326}" destId="{56C2A3C8-52B7-428B-822D-BAA0519E1122}" srcOrd="0" destOrd="0" presId="urn:microsoft.com/office/officeart/2005/8/layout/hProcess6"/>
    <dgm:cxn modelId="{A02DDDD3-4973-43BF-87B4-BCF45CC24547}" type="presParOf" srcId="{56C2A3C8-52B7-428B-822D-BAA0519E1122}" destId="{455AFC7C-5020-44C2-97F6-9833E81BB289}" srcOrd="0" destOrd="0" presId="urn:microsoft.com/office/officeart/2005/8/layout/hProcess6"/>
    <dgm:cxn modelId="{0AB2AF13-C904-4D19-8D0F-3A2FB26DD341}" type="presParOf" srcId="{56C2A3C8-52B7-428B-822D-BAA0519E1122}" destId="{F314BD7F-A3A0-4A8C-AD08-B4795FDEA1F6}" srcOrd="1" destOrd="0" presId="urn:microsoft.com/office/officeart/2005/8/layout/hProcess6"/>
    <dgm:cxn modelId="{97E801E4-B3D7-43F9-B118-E4392D9A3605}" type="presParOf" srcId="{56C2A3C8-52B7-428B-822D-BAA0519E1122}" destId="{9F9FE6E6-4A46-45C1-B418-105120F648B8}" srcOrd="2" destOrd="0" presId="urn:microsoft.com/office/officeart/2005/8/layout/hProcess6"/>
    <dgm:cxn modelId="{AE95535B-1989-4BAB-8A32-F01D5C5F1231}" type="presParOf" srcId="{56C2A3C8-52B7-428B-822D-BAA0519E1122}" destId="{B5BB4D07-A52C-4748-8463-81F3B6A2A1F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5C3F8-9295-473B-B6A9-DA5384F15B59}" type="doc">
      <dgm:prSet loTypeId="urn:microsoft.com/office/officeart/2005/8/layout/hProcess6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7B99B0BE-A5C1-4E6B-B597-071E5FBB5EB9}">
      <dgm:prSet phldrT="[Texto]" custT="1"/>
      <dgm:spPr/>
      <dgm:t>
        <a:bodyPr/>
        <a:lstStyle/>
        <a:p>
          <a:r>
            <a:rPr lang="es-CL" sz="1400" dirty="0" smtClean="0"/>
            <a:t>5ª. Etapa</a:t>
          </a:r>
          <a:endParaRPr lang="es-CL" sz="1400" dirty="0"/>
        </a:p>
      </dgm:t>
    </dgm:pt>
    <dgm:pt modelId="{6AB1620C-7283-4281-A090-DB7D2A388AB8}" type="parTrans" cxnId="{45CD6CC5-23CD-4491-A9BE-991466141187}">
      <dgm:prSet/>
      <dgm:spPr/>
      <dgm:t>
        <a:bodyPr/>
        <a:lstStyle/>
        <a:p>
          <a:endParaRPr lang="es-CL"/>
        </a:p>
      </dgm:t>
    </dgm:pt>
    <dgm:pt modelId="{7EB6C3D0-C16A-4B1B-9DAA-BB1EDFA3A30E}" type="sibTrans" cxnId="{45CD6CC5-23CD-4491-A9BE-991466141187}">
      <dgm:prSet/>
      <dgm:spPr/>
      <dgm:t>
        <a:bodyPr/>
        <a:lstStyle/>
        <a:p>
          <a:endParaRPr lang="es-CL"/>
        </a:p>
      </dgm:t>
    </dgm:pt>
    <dgm:pt modelId="{FF52DAA0-D082-4AA0-9631-A6C5FB3FEBFA}">
      <dgm:prSet phldrT="[Texto]" custT="1"/>
      <dgm:spPr/>
      <dgm:t>
        <a:bodyPr lIns="0"/>
        <a:lstStyle/>
        <a:p>
          <a:pPr algn="r"/>
          <a:r>
            <a:rPr lang="es-CL" sz="1600" dirty="0" smtClean="0"/>
            <a:t>Construcción de Fichas de Indicadores y Socialización</a:t>
          </a:r>
          <a:r>
            <a:rPr lang="es-CL" sz="2100" dirty="0" smtClean="0"/>
            <a:t>.</a:t>
          </a:r>
          <a:endParaRPr lang="es-CL" sz="2100" dirty="0"/>
        </a:p>
      </dgm:t>
    </dgm:pt>
    <dgm:pt modelId="{339FC3CF-9C58-4AB0-B770-21B9AD9C6B47}" type="parTrans" cxnId="{A0273950-954F-4930-A8F4-D2C9537FEDEE}">
      <dgm:prSet/>
      <dgm:spPr/>
      <dgm:t>
        <a:bodyPr/>
        <a:lstStyle/>
        <a:p>
          <a:endParaRPr lang="es-CL"/>
        </a:p>
      </dgm:t>
    </dgm:pt>
    <dgm:pt modelId="{3AF469EC-B56B-42FD-828F-4C2DD94B82F6}" type="sibTrans" cxnId="{A0273950-954F-4930-A8F4-D2C9537FEDEE}">
      <dgm:prSet/>
      <dgm:spPr/>
      <dgm:t>
        <a:bodyPr/>
        <a:lstStyle/>
        <a:p>
          <a:endParaRPr lang="es-CL"/>
        </a:p>
      </dgm:t>
    </dgm:pt>
    <dgm:pt modelId="{13406CCF-8FB7-4D9E-8E63-E09C8F0BE326}" type="pres">
      <dgm:prSet presAssocID="{1815C3F8-9295-473B-B6A9-DA5384F15B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C2A3C8-52B7-428B-822D-BAA0519E1122}" type="pres">
      <dgm:prSet presAssocID="{7B99B0BE-A5C1-4E6B-B597-071E5FBB5EB9}" presName="compNode" presStyleCnt="0"/>
      <dgm:spPr/>
      <dgm:t>
        <a:bodyPr/>
        <a:lstStyle/>
        <a:p>
          <a:endParaRPr lang="es-ES"/>
        </a:p>
      </dgm:t>
    </dgm:pt>
    <dgm:pt modelId="{455AFC7C-5020-44C2-97F6-9833E81BB289}" type="pres">
      <dgm:prSet presAssocID="{7B99B0BE-A5C1-4E6B-B597-071E5FBB5EB9}" presName="noGeometry" presStyleCnt="0"/>
      <dgm:spPr/>
      <dgm:t>
        <a:bodyPr/>
        <a:lstStyle/>
        <a:p>
          <a:endParaRPr lang="es-ES"/>
        </a:p>
      </dgm:t>
    </dgm:pt>
    <dgm:pt modelId="{F314BD7F-A3A0-4A8C-AD08-B4795FDEA1F6}" type="pres">
      <dgm:prSet presAssocID="{7B99B0BE-A5C1-4E6B-B597-071E5FBB5EB9}" presName="childTextVisible" presStyleLbl="bgAccFollowNode1" presStyleIdx="0" presStyleCnt="1" custScaleX="629060" custScaleY="420961" custLinFactNeighborX="-1740" custLinFactNeighborY="62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9FE6E6-4A46-45C1-B418-105120F648B8}" type="pres">
      <dgm:prSet presAssocID="{7B99B0BE-A5C1-4E6B-B597-071E5FBB5EB9}" presName="childTextHidden" presStyleLbl="bgAccFollowNode1" presStyleIdx="0" presStyleCnt="1"/>
      <dgm:spPr/>
      <dgm:t>
        <a:bodyPr/>
        <a:lstStyle/>
        <a:p>
          <a:endParaRPr lang="es-ES"/>
        </a:p>
      </dgm:t>
    </dgm:pt>
    <dgm:pt modelId="{B5BB4D07-A52C-4748-8463-81F3B6A2A1FD}" type="pres">
      <dgm:prSet presAssocID="{7B99B0BE-A5C1-4E6B-B597-071E5FBB5EB9}" presName="parentText" presStyleLbl="node1" presStyleIdx="0" presStyleCnt="1" custScaleX="267468" custScaleY="427282" custLinFactX="-200000" custLinFactNeighborX="-228651" custLinFactNeighborY="-102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E4EB5F-5029-4D02-A52F-F3A521C6E31B}" type="presOf" srcId="{FF52DAA0-D082-4AA0-9631-A6C5FB3FEBFA}" destId="{9F9FE6E6-4A46-45C1-B418-105120F648B8}" srcOrd="1" destOrd="0" presId="urn:microsoft.com/office/officeart/2005/8/layout/hProcess6"/>
    <dgm:cxn modelId="{45CD6CC5-23CD-4491-A9BE-991466141187}" srcId="{1815C3F8-9295-473B-B6A9-DA5384F15B59}" destId="{7B99B0BE-A5C1-4E6B-B597-071E5FBB5EB9}" srcOrd="0" destOrd="0" parTransId="{6AB1620C-7283-4281-A090-DB7D2A388AB8}" sibTransId="{7EB6C3D0-C16A-4B1B-9DAA-BB1EDFA3A30E}"/>
    <dgm:cxn modelId="{A8D3BA18-AE8F-4E7E-8953-9F3287F63E12}" type="presOf" srcId="{7B99B0BE-A5C1-4E6B-B597-071E5FBB5EB9}" destId="{B5BB4D07-A52C-4748-8463-81F3B6A2A1FD}" srcOrd="0" destOrd="0" presId="urn:microsoft.com/office/officeart/2005/8/layout/hProcess6"/>
    <dgm:cxn modelId="{727B942B-3ABE-4BE4-BFA5-BCD58A9B7174}" type="presOf" srcId="{FF52DAA0-D082-4AA0-9631-A6C5FB3FEBFA}" destId="{F314BD7F-A3A0-4A8C-AD08-B4795FDEA1F6}" srcOrd="0" destOrd="0" presId="urn:microsoft.com/office/officeart/2005/8/layout/hProcess6"/>
    <dgm:cxn modelId="{3D338171-D207-4B47-9E7F-D3985379318B}" type="presOf" srcId="{1815C3F8-9295-473B-B6A9-DA5384F15B59}" destId="{13406CCF-8FB7-4D9E-8E63-E09C8F0BE326}" srcOrd="0" destOrd="0" presId="urn:microsoft.com/office/officeart/2005/8/layout/hProcess6"/>
    <dgm:cxn modelId="{A0273950-954F-4930-A8F4-D2C9537FEDEE}" srcId="{7B99B0BE-A5C1-4E6B-B597-071E5FBB5EB9}" destId="{FF52DAA0-D082-4AA0-9631-A6C5FB3FEBFA}" srcOrd="0" destOrd="0" parTransId="{339FC3CF-9C58-4AB0-B770-21B9AD9C6B47}" sibTransId="{3AF469EC-B56B-42FD-828F-4C2DD94B82F6}"/>
    <dgm:cxn modelId="{4572A27D-8D63-413C-9D2F-341EC6D1E95E}" type="presParOf" srcId="{13406CCF-8FB7-4D9E-8E63-E09C8F0BE326}" destId="{56C2A3C8-52B7-428B-822D-BAA0519E1122}" srcOrd="0" destOrd="0" presId="urn:microsoft.com/office/officeart/2005/8/layout/hProcess6"/>
    <dgm:cxn modelId="{73F02FCB-1546-4E65-98FE-BD70E9F9348F}" type="presParOf" srcId="{56C2A3C8-52B7-428B-822D-BAA0519E1122}" destId="{455AFC7C-5020-44C2-97F6-9833E81BB289}" srcOrd="0" destOrd="0" presId="urn:microsoft.com/office/officeart/2005/8/layout/hProcess6"/>
    <dgm:cxn modelId="{DFD2A6F6-E1E5-4B0E-9733-5E4C251F8359}" type="presParOf" srcId="{56C2A3C8-52B7-428B-822D-BAA0519E1122}" destId="{F314BD7F-A3A0-4A8C-AD08-B4795FDEA1F6}" srcOrd="1" destOrd="0" presId="urn:microsoft.com/office/officeart/2005/8/layout/hProcess6"/>
    <dgm:cxn modelId="{0B3D2CFB-C1A9-4C4C-84DA-823357567B87}" type="presParOf" srcId="{56C2A3C8-52B7-428B-822D-BAA0519E1122}" destId="{9F9FE6E6-4A46-45C1-B418-105120F648B8}" srcOrd="2" destOrd="0" presId="urn:microsoft.com/office/officeart/2005/8/layout/hProcess6"/>
    <dgm:cxn modelId="{944A1689-198D-448A-B746-E72EDA2B765E}" type="presParOf" srcId="{56C2A3C8-52B7-428B-822D-BAA0519E1122}" destId="{B5BB4D07-A52C-4748-8463-81F3B6A2A1F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15C3F8-9295-473B-B6A9-DA5384F15B59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7B99B0BE-A5C1-4E6B-B597-071E5FBB5EB9}">
      <dgm:prSet phldrT="[Texto]" custT="1"/>
      <dgm:spPr/>
      <dgm:t>
        <a:bodyPr/>
        <a:lstStyle/>
        <a:p>
          <a:r>
            <a:rPr lang="es-CL" sz="1400" dirty="0" smtClean="0"/>
            <a:t>6ª. Etapa</a:t>
          </a:r>
          <a:endParaRPr lang="es-CL" sz="1400" dirty="0"/>
        </a:p>
      </dgm:t>
    </dgm:pt>
    <dgm:pt modelId="{6AB1620C-7283-4281-A090-DB7D2A388AB8}" type="parTrans" cxnId="{45CD6CC5-23CD-4491-A9BE-991466141187}">
      <dgm:prSet/>
      <dgm:spPr/>
      <dgm:t>
        <a:bodyPr/>
        <a:lstStyle/>
        <a:p>
          <a:endParaRPr lang="es-CL"/>
        </a:p>
      </dgm:t>
    </dgm:pt>
    <dgm:pt modelId="{7EB6C3D0-C16A-4B1B-9DAA-BB1EDFA3A30E}" type="sibTrans" cxnId="{45CD6CC5-23CD-4491-A9BE-991466141187}">
      <dgm:prSet/>
      <dgm:spPr/>
      <dgm:t>
        <a:bodyPr/>
        <a:lstStyle/>
        <a:p>
          <a:endParaRPr lang="es-CL"/>
        </a:p>
      </dgm:t>
    </dgm:pt>
    <dgm:pt modelId="{FF52DAA0-D082-4AA0-9631-A6C5FB3FEBFA}">
      <dgm:prSet phldrT="[Texto]" custT="1"/>
      <dgm:spPr/>
      <dgm:t>
        <a:bodyPr lIns="0"/>
        <a:lstStyle/>
        <a:p>
          <a:pPr algn="r"/>
          <a:r>
            <a:rPr lang="es-CL" sz="1600" dirty="0" smtClean="0"/>
            <a:t>Presentación Final Previa a edición.</a:t>
          </a:r>
          <a:endParaRPr lang="es-CL" sz="1600" dirty="0"/>
        </a:p>
      </dgm:t>
    </dgm:pt>
    <dgm:pt modelId="{339FC3CF-9C58-4AB0-B770-21B9AD9C6B47}" type="parTrans" cxnId="{A0273950-954F-4930-A8F4-D2C9537FEDEE}">
      <dgm:prSet/>
      <dgm:spPr/>
      <dgm:t>
        <a:bodyPr/>
        <a:lstStyle/>
        <a:p>
          <a:endParaRPr lang="es-CL"/>
        </a:p>
      </dgm:t>
    </dgm:pt>
    <dgm:pt modelId="{3AF469EC-B56B-42FD-828F-4C2DD94B82F6}" type="sibTrans" cxnId="{A0273950-954F-4930-A8F4-D2C9537FEDEE}">
      <dgm:prSet/>
      <dgm:spPr/>
      <dgm:t>
        <a:bodyPr/>
        <a:lstStyle/>
        <a:p>
          <a:endParaRPr lang="es-CL"/>
        </a:p>
      </dgm:t>
    </dgm:pt>
    <dgm:pt modelId="{13406CCF-8FB7-4D9E-8E63-E09C8F0BE326}" type="pres">
      <dgm:prSet presAssocID="{1815C3F8-9295-473B-B6A9-DA5384F15B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C2A3C8-52B7-428B-822D-BAA0519E1122}" type="pres">
      <dgm:prSet presAssocID="{7B99B0BE-A5C1-4E6B-B597-071E5FBB5EB9}" presName="compNode" presStyleCnt="0"/>
      <dgm:spPr/>
      <dgm:t>
        <a:bodyPr/>
        <a:lstStyle/>
        <a:p>
          <a:endParaRPr lang="es-ES"/>
        </a:p>
      </dgm:t>
    </dgm:pt>
    <dgm:pt modelId="{455AFC7C-5020-44C2-97F6-9833E81BB289}" type="pres">
      <dgm:prSet presAssocID="{7B99B0BE-A5C1-4E6B-B597-071E5FBB5EB9}" presName="noGeometry" presStyleCnt="0"/>
      <dgm:spPr/>
      <dgm:t>
        <a:bodyPr/>
        <a:lstStyle/>
        <a:p>
          <a:endParaRPr lang="es-ES"/>
        </a:p>
      </dgm:t>
    </dgm:pt>
    <dgm:pt modelId="{F314BD7F-A3A0-4A8C-AD08-B4795FDEA1F6}" type="pres">
      <dgm:prSet presAssocID="{7B99B0BE-A5C1-4E6B-B597-071E5FBB5EB9}" presName="childTextVisible" presStyleLbl="bgAccFollowNode1" presStyleIdx="0" presStyleCnt="1" custScaleX="635528" custScaleY="333910" custLinFactNeighborX="38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9FE6E6-4A46-45C1-B418-105120F648B8}" type="pres">
      <dgm:prSet presAssocID="{7B99B0BE-A5C1-4E6B-B597-071E5FBB5EB9}" presName="childTextHidden" presStyleLbl="bgAccFollowNode1" presStyleIdx="0" presStyleCnt="1"/>
      <dgm:spPr/>
      <dgm:t>
        <a:bodyPr/>
        <a:lstStyle/>
        <a:p>
          <a:endParaRPr lang="es-ES"/>
        </a:p>
      </dgm:t>
    </dgm:pt>
    <dgm:pt modelId="{B5BB4D07-A52C-4748-8463-81F3B6A2A1FD}" type="pres">
      <dgm:prSet presAssocID="{7B99B0BE-A5C1-4E6B-B597-071E5FBB5EB9}" presName="parentText" presStyleLbl="node1" presStyleIdx="0" presStyleCnt="1" custScaleX="267553" custScaleY="385400" custLinFactX="-200000" custLinFactNeighborX="-202248" custLinFactNeighborY="-102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273950-954F-4930-A8F4-D2C9537FEDEE}" srcId="{7B99B0BE-A5C1-4E6B-B597-071E5FBB5EB9}" destId="{FF52DAA0-D082-4AA0-9631-A6C5FB3FEBFA}" srcOrd="0" destOrd="0" parTransId="{339FC3CF-9C58-4AB0-B770-21B9AD9C6B47}" sibTransId="{3AF469EC-B56B-42FD-828F-4C2DD94B82F6}"/>
    <dgm:cxn modelId="{45CD6CC5-23CD-4491-A9BE-991466141187}" srcId="{1815C3F8-9295-473B-B6A9-DA5384F15B59}" destId="{7B99B0BE-A5C1-4E6B-B597-071E5FBB5EB9}" srcOrd="0" destOrd="0" parTransId="{6AB1620C-7283-4281-A090-DB7D2A388AB8}" sibTransId="{7EB6C3D0-C16A-4B1B-9DAA-BB1EDFA3A30E}"/>
    <dgm:cxn modelId="{62F4A032-3892-4943-9924-D6FB0BD5E359}" type="presOf" srcId="{1815C3F8-9295-473B-B6A9-DA5384F15B59}" destId="{13406CCF-8FB7-4D9E-8E63-E09C8F0BE326}" srcOrd="0" destOrd="0" presId="urn:microsoft.com/office/officeart/2005/8/layout/hProcess6"/>
    <dgm:cxn modelId="{AB92A18F-EFB2-4358-B681-6E7E081104D7}" type="presOf" srcId="{FF52DAA0-D082-4AA0-9631-A6C5FB3FEBFA}" destId="{9F9FE6E6-4A46-45C1-B418-105120F648B8}" srcOrd="1" destOrd="0" presId="urn:microsoft.com/office/officeart/2005/8/layout/hProcess6"/>
    <dgm:cxn modelId="{8550670E-EE21-4B97-8E60-A0A7B690DA08}" type="presOf" srcId="{FF52DAA0-D082-4AA0-9631-A6C5FB3FEBFA}" destId="{F314BD7F-A3A0-4A8C-AD08-B4795FDEA1F6}" srcOrd="0" destOrd="0" presId="urn:microsoft.com/office/officeart/2005/8/layout/hProcess6"/>
    <dgm:cxn modelId="{961D2354-9A44-44A6-9B8B-3E5C6FC4F144}" type="presOf" srcId="{7B99B0BE-A5C1-4E6B-B597-071E5FBB5EB9}" destId="{B5BB4D07-A52C-4748-8463-81F3B6A2A1FD}" srcOrd="0" destOrd="0" presId="urn:microsoft.com/office/officeart/2005/8/layout/hProcess6"/>
    <dgm:cxn modelId="{D1DB6299-B682-4EBE-AD5F-FA16B7D49CF3}" type="presParOf" srcId="{13406CCF-8FB7-4D9E-8E63-E09C8F0BE326}" destId="{56C2A3C8-52B7-428B-822D-BAA0519E1122}" srcOrd="0" destOrd="0" presId="urn:microsoft.com/office/officeart/2005/8/layout/hProcess6"/>
    <dgm:cxn modelId="{60F2109B-A401-4990-878F-882395B8D831}" type="presParOf" srcId="{56C2A3C8-52B7-428B-822D-BAA0519E1122}" destId="{455AFC7C-5020-44C2-97F6-9833E81BB289}" srcOrd="0" destOrd="0" presId="urn:microsoft.com/office/officeart/2005/8/layout/hProcess6"/>
    <dgm:cxn modelId="{C47E9823-CE34-4634-8713-965324CEB8CD}" type="presParOf" srcId="{56C2A3C8-52B7-428B-822D-BAA0519E1122}" destId="{F314BD7F-A3A0-4A8C-AD08-B4795FDEA1F6}" srcOrd="1" destOrd="0" presId="urn:microsoft.com/office/officeart/2005/8/layout/hProcess6"/>
    <dgm:cxn modelId="{E4A5B15E-26EB-4CEB-94E2-BC802E34C72A}" type="presParOf" srcId="{56C2A3C8-52B7-428B-822D-BAA0519E1122}" destId="{9F9FE6E6-4A46-45C1-B418-105120F648B8}" srcOrd="2" destOrd="0" presId="urn:microsoft.com/office/officeart/2005/8/layout/hProcess6"/>
    <dgm:cxn modelId="{7FDF30A0-7847-4919-AF28-227BD806EDA7}" type="presParOf" srcId="{56C2A3C8-52B7-428B-822D-BAA0519E1122}" destId="{B5BB4D07-A52C-4748-8463-81F3B6A2A1F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BD7F-A3A0-4A8C-AD08-B4795FDEA1F6}">
      <dsp:nvSpPr>
        <dsp:cNvPr id="0" name=""/>
        <dsp:cNvSpPr/>
      </dsp:nvSpPr>
      <dsp:spPr>
        <a:xfrm>
          <a:off x="3664" y="-98104"/>
          <a:ext cx="3270754" cy="18137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Recepción Propuestas de Indicadores de las UAI</a:t>
          </a:r>
          <a:endParaRPr lang="es-CL" sz="1600" kern="1200" dirty="0"/>
        </a:p>
      </dsp:txBody>
      <dsp:txXfrm>
        <a:off x="821353" y="173965"/>
        <a:ext cx="1818237" cy="1269657"/>
      </dsp:txXfrm>
    </dsp:sp>
    <dsp:sp modelId="{B5BB4D07-A52C-4748-8463-81F3B6A2A1FD}">
      <dsp:nvSpPr>
        <dsp:cNvPr id="0" name=""/>
        <dsp:cNvSpPr/>
      </dsp:nvSpPr>
      <dsp:spPr>
        <a:xfrm>
          <a:off x="0" y="93791"/>
          <a:ext cx="910155" cy="13753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1ª. Etapa</a:t>
          </a:r>
          <a:endParaRPr lang="es-CL" sz="1400" kern="1200" dirty="0"/>
        </a:p>
      </dsp:txBody>
      <dsp:txXfrm>
        <a:off x="133289" y="295213"/>
        <a:ext cx="643577" cy="972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BD7F-A3A0-4A8C-AD08-B4795FDEA1F6}">
      <dsp:nvSpPr>
        <dsp:cNvPr id="0" name=""/>
        <dsp:cNvSpPr/>
      </dsp:nvSpPr>
      <dsp:spPr>
        <a:xfrm>
          <a:off x="0" y="0"/>
          <a:ext cx="3020944" cy="1728510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Recepción de Indicadores Clasificados y Propuestos por las UAI</a:t>
          </a:r>
          <a:endParaRPr lang="es-CL" sz="1600" kern="1200" dirty="0"/>
        </a:p>
      </dsp:txBody>
      <dsp:txXfrm>
        <a:off x="755236" y="259277"/>
        <a:ext cx="1660730" cy="1209957"/>
      </dsp:txXfrm>
    </dsp:sp>
    <dsp:sp modelId="{B5BB4D07-A52C-4748-8463-81F3B6A2A1FD}">
      <dsp:nvSpPr>
        <dsp:cNvPr id="0" name=""/>
        <dsp:cNvSpPr/>
      </dsp:nvSpPr>
      <dsp:spPr>
        <a:xfrm>
          <a:off x="127598" y="463225"/>
          <a:ext cx="642232" cy="7585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3ª. Etapa</a:t>
          </a:r>
          <a:endParaRPr lang="es-CL" sz="1400" kern="1200" dirty="0"/>
        </a:p>
      </dsp:txBody>
      <dsp:txXfrm>
        <a:off x="221651" y="574315"/>
        <a:ext cx="454126" cy="536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BD7F-A3A0-4A8C-AD08-B4795FDEA1F6}">
      <dsp:nvSpPr>
        <dsp:cNvPr id="0" name=""/>
        <dsp:cNvSpPr/>
      </dsp:nvSpPr>
      <dsp:spPr>
        <a:xfrm>
          <a:off x="1607" y="-85399"/>
          <a:ext cx="3963942" cy="18548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   </a:t>
          </a:r>
          <a:r>
            <a:rPr lang="es-CL" sz="1600" kern="1200" dirty="0" smtClean="0"/>
            <a:t>Clasificación y Agrupación de Propuestas y reenvío a las UAI</a:t>
          </a:r>
          <a:endParaRPr lang="es-CL" sz="1600" kern="1200" dirty="0"/>
        </a:p>
      </dsp:txBody>
      <dsp:txXfrm>
        <a:off x="992593" y="192835"/>
        <a:ext cx="2323743" cy="1298425"/>
      </dsp:txXfrm>
    </dsp:sp>
    <dsp:sp modelId="{B5BB4D07-A52C-4748-8463-81F3B6A2A1FD}">
      <dsp:nvSpPr>
        <dsp:cNvPr id="0" name=""/>
        <dsp:cNvSpPr/>
      </dsp:nvSpPr>
      <dsp:spPr>
        <a:xfrm>
          <a:off x="0" y="100331"/>
          <a:ext cx="850923" cy="14690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2ª. Etapa</a:t>
          </a:r>
          <a:endParaRPr lang="es-CL" sz="1400" kern="1200" dirty="0"/>
        </a:p>
      </dsp:txBody>
      <dsp:txXfrm>
        <a:off x="124615" y="315470"/>
        <a:ext cx="601693" cy="1038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BD7F-A3A0-4A8C-AD08-B4795FDEA1F6}">
      <dsp:nvSpPr>
        <dsp:cNvPr id="0" name=""/>
        <dsp:cNvSpPr/>
      </dsp:nvSpPr>
      <dsp:spPr>
        <a:xfrm>
          <a:off x="3097" y="0"/>
          <a:ext cx="3962452" cy="18129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Distribución de Indicadores según áreas de la Acreditación</a:t>
          </a:r>
          <a:endParaRPr lang="es-CL" sz="1600" kern="1200" dirty="0"/>
        </a:p>
      </dsp:txBody>
      <dsp:txXfrm>
        <a:off x="993710" y="271946"/>
        <a:ext cx="2337297" cy="1269084"/>
      </dsp:txXfrm>
    </dsp:sp>
    <dsp:sp modelId="{B5BB4D07-A52C-4748-8463-81F3B6A2A1FD}">
      <dsp:nvSpPr>
        <dsp:cNvPr id="0" name=""/>
        <dsp:cNvSpPr/>
      </dsp:nvSpPr>
      <dsp:spPr>
        <a:xfrm>
          <a:off x="125285" y="214986"/>
          <a:ext cx="834082" cy="13766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4ª. Etapa</a:t>
          </a:r>
          <a:endParaRPr lang="es-CL" sz="1400" kern="1200" dirty="0"/>
        </a:p>
      </dsp:txBody>
      <dsp:txXfrm>
        <a:off x="247433" y="416585"/>
        <a:ext cx="589786" cy="973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BD7F-A3A0-4A8C-AD08-B4795FDEA1F6}">
      <dsp:nvSpPr>
        <dsp:cNvPr id="0" name=""/>
        <dsp:cNvSpPr/>
      </dsp:nvSpPr>
      <dsp:spPr>
        <a:xfrm>
          <a:off x="0" y="0"/>
          <a:ext cx="3068006" cy="17946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Construcción de Fichas de Indicadores y Socialización</a:t>
          </a:r>
          <a:r>
            <a:rPr lang="es-CL" sz="2100" kern="1200" dirty="0" smtClean="0"/>
            <a:t>.</a:t>
          </a:r>
          <a:endParaRPr lang="es-CL" sz="2100" kern="1200" dirty="0"/>
        </a:p>
      </dsp:txBody>
      <dsp:txXfrm>
        <a:off x="767001" y="269198"/>
        <a:ext cx="1672876" cy="1256255"/>
      </dsp:txXfrm>
    </dsp:sp>
    <dsp:sp modelId="{B5BB4D07-A52C-4748-8463-81F3B6A2A1FD}">
      <dsp:nvSpPr>
        <dsp:cNvPr id="0" name=""/>
        <dsp:cNvSpPr/>
      </dsp:nvSpPr>
      <dsp:spPr>
        <a:xfrm>
          <a:off x="0" y="373846"/>
          <a:ext cx="652237" cy="10419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5ª. Etapa</a:t>
          </a:r>
          <a:endParaRPr lang="es-CL" sz="1400" kern="1200" dirty="0"/>
        </a:p>
      </dsp:txBody>
      <dsp:txXfrm>
        <a:off x="95518" y="526437"/>
        <a:ext cx="461201" cy="736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BD7F-A3A0-4A8C-AD08-B4795FDEA1F6}">
      <dsp:nvSpPr>
        <dsp:cNvPr id="0" name=""/>
        <dsp:cNvSpPr/>
      </dsp:nvSpPr>
      <dsp:spPr>
        <a:xfrm>
          <a:off x="3241" y="26823"/>
          <a:ext cx="4146526" cy="1904377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Presentación Final Previa a edición.</a:t>
          </a:r>
          <a:endParaRPr lang="es-CL" sz="1600" kern="1200" dirty="0"/>
        </a:p>
      </dsp:txBody>
      <dsp:txXfrm>
        <a:off x="1039873" y="312480"/>
        <a:ext cx="2443362" cy="1333063"/>
      </dsp:txXfrm>
    </dsp:sp>
    <dsp:sp modelId="{B5BB4D07-A52C-4748-8463-81F3B6A2A1FD}">
      <dsp:nvSpPr>
        <dsp:cNvPr id="0" name=""/>
        <dsp:cNvSpPr/>
      </dsp:nvSpPr>
      <dsp:spPr>
        <a:xfrm>
          <a:off x="1" y="347026"/>
          <a:ext cx="872829" cy="12572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6ª. Etapa</a:t>
          </a:r>
          <a:endParaRPr lang="es-CL" sz="1400" kern="1200" dirty="0"/>
        </a:p>
      </dsp:txBody>
      <dsp:txXfrm>
        <a:off x="127824" y="531150"/>
        <a:ext cx="617183" cy="889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92B00-8B16-45BB-B4CA-FD1F223276E2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08CAA-F807-4BC2-A223-AAE9072888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310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87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515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397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497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82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385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36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2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69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39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5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00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17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3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92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1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29EE-5289-48A5-95A5-1FAC925EAF4E}" type="datetimeFigureOut">
              <a:rPr lang="es-CL" smtClean="0"/>
              <a:t>05-12-2017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01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1.png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" Type="http://schemas.openxmlformats.org/officeDocument/2006/relationships/image" Target="../media/image2.emf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94150"/>
            <a:ext cx="9144000" cy="3789040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46900" y="1817389"/>
            <a:ext cx="6445580" cy="1251571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Manual de Indicadores 2017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1540" y="4149080"/>
            <a:ext cx="8280920" cy="982960"/>
          </a:xfrm>
        </p:spPr>
        <p:txBody>
          <a:bodyPr>
            <a:noAutofit/>
          </a:bodyPr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RED DE UNIDADES DE ANÁLISIS INSTITUCIONAL </a:t>
            </a:r>
          </a:p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DE LAS UNIVERSIDADES ESTATALES DE CHILE</a:t>
            </a:r>
          </a:p>
        </p:txBody>
      </p:sp>
      <p:pic>
        <p:nvPicPr>
          <p:cNvPr id="9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4140"/>
            <a:ext cx="5079660" cy="12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3"/>
            <a:ext cx="8055318" cy="89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459">
            <a:off x="238796" y="1228446"/>
            <a:ext cx="2843808" cy="24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6223"/>
            <a:ext cx="8229600" cy="1143000"/>
          </a:xfrm>
        </p:spPr>
        <p:txBody>
          <a:bodyPr/>
          <a:lstStyle/>
          <a:p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Consideraciones</a:t>
            </a:r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844824"/>
            <a:ext cx="8892480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accent2">
                    <a:lumMod val="50000"/>
                  </a:schemeClr>
                </a:solidFill>
              </a:rPr>
              <a:t>Primer Documento que requiere actualización permanente.</a:t>
            </a:r>
          </a:p>
          <a:p>
            <a:pPr marL="285750" lvl="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accent2">
                    <a:lumMod val="50000"/>
                  </a:schemeClr>
                </a:solidFill>
              </a:rPr>
              <a:t>Se genera desde las Unidades de Análisis en función de las demandas mas recurrentes.</a:t>
            </a:r>
          </a:p>
          <a:p>
            <a:pPr marL="285750" lvl="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accent2">
                    <a:lumMod val="50000"/>
                  </a:schemeClr>
                </a:solidFill>
              </a:rPr>
              <a:t>Instrumento de consulta para los generadores de indicadores.</a:t>
            </a:r>
          </a:p>
          <a:p>
            <a:pPr marL="285750" lvl="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accent2">
                    <a:lumMod val="50000"/>
                  </a:schemeClr>
                </a:solidFill>
              </a:rPr>
              <a:t>Busca consensuar criterios y procedimientos de cálculo.</a:t>
            </a:r>
          </a:p>
          <a:p>
            <a:pPr marL="285750" lvl="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accent2">
                    <a:lumMod val="50000"/>
                  </a:schemeClr>
                </a:solidFill>
              </a:rPr>
              <a:t>Es un trabajo colaborativo en la cual participaron la totalidad de las Universidades Estatales.</a:t>
            </a:r>
          </a:p>
          <a:p>
            <a:pPr marL="285750" lvl="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 fontAlgn="base"/>
            <a:endParaRPr lang="es-C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6223"/>
            <a:ext cx="8229600" cy="1143000"/>
          </a:xfrm>
        </p:spPr>
        <p:txBody>
          <a:bodyPr/>
          <a:lstStyle/>
          <a:p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Objetivos</a:t>
            </a:r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844824"/>
            <a:ext cx="8892480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accent2">
                    <a:lumMod val="50000"/>
                  </a:schemeClr>
                </a:solidFill>
              </a:rPr>
              <a:t>El objetivo de este instrumento es contar con definiciones consensuadas, de manera que todas las universidades estatales cuenten con criterios unificados para su mejor medición y comparación.  </a:t>
            </a:r>
          </a:p>
          <a:p>
            <a:pPr marL="285750" lvl="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accent2">
                    <a:lumMod val="50000"/>
                  </a:schemeClr>
                </a:solidFill>
              </a:rPr>
              <a:t>Posibilitará la evaluación de la gestión de las universidades en sus distintos ámbitos, con la finalidad de establecer líneas bases, evaluaciones comparativas y tendencias que aporten al crecimiento y desarrollo de cada institución y en su conjunto a la Red de Universidades Estatales de Chile.</a:t>
            </a:r>
          </a:p>
          <a:p>
            <a:pPr lvl="0" algn="just" fontAlgn="base"/>
            <a:endParaRPr lang="es-C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6223"/>
            <a:ext cx="8229600" cy="1143000"/>
          </a:xfrm>
        </p:spPr>
        <p:txBody>
          <a:bodyPr/>
          <a:lstStyle/>
          <a:p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Metodología</a:t>
            </a:r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6331" y="1556792"/>
            <a:ext cx="84713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conforman dos tareas para la concreción del manual:</a:t>
            </a:r>
          </a:p>
          <a:p>
            <a:pPr lvl="0" algn="just">
              <a:spcAft>
                <a:spcPts val="0"/>
              </a:spcAft>
              <a:buSzPts val="1000"/>
            </a:pPr>
            <a:endParaRPr lang="es-ES" sz="24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formulación y recopilación de la información que formará parte de este manual, misión asumida por la UBB.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endParaRPr lang="es-ES" sz="24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edición del manual físico, tarea asumida con anterioridad por la UPLA.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endParaRPr lang="es-E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trabajo es liderado por una comisión conformada por 4 Universidades.</a:t>
            </a:r>
          </a:p>
        </p:txBody>
      </p:sp>
    </p:spTree>
    <p:extLst>
      <p:ext uri="{BB962C8B-B14F-4D97-AF65-F5344CB8AC3E}">
        <p14:creationId xmlns:p14="http://schemas.microsoft.com/office/powerpoint/2010/main" val="14694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7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7165" y="692696"/>
            <a:ext cx="6789171" cy="387958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solidFill>
                  <a:schemeClr val="accent2">
                    <a:lumMod val="50000"/>
                  </a:schemeClr>
                </a:solidFill>
              </a:rPr>
              <a:t>Se definen 6 etapas</a:t>
            </a:r>
            <a:endParaRPr lang="es-C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04" y="6206912"/>
            <a:ext cx="6588224" cy="7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186532891"/>
              </p:ext>
            </p:extLst>
          </p:nvPr>
        </p:nvGraphicFramePr>
        <p:xfrm>
          <a:off x="854947" y="1108329"/>
          <a:ext cx="3274419" cy="161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073548755"/>
              </p:ext>
            </p:extLst>
          </p:nvPr>
        </p:nvGraphicFramePr>
        <p:xfrm>
          <a:off x="1105031" y="2941415"/>
          <a:ext cx="3024336" cy="172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204508712"/>
              </p:ext>
            </p:extLst>
          </p:nvPr>
        </p:nvGraphicFramePr>
        <p:xfrm>
          <a:off x="4644008" y="1124744"/>
          <a:ext cx="3965550" cy="168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35562884"/>
              </p:ext>
            </p:extLst>
          </p:nvPr>
        </p:nvGraphicFramePr>
        <p:xfrm>
          <a:off x="4644008" y="2637943"/>
          <a:ext cx="3965550" cy="18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426960246"/>
              </p:ext>
            </p:extLst>
          </p:nvPr>
        </p:nvGraphicFramePr>
        <p:xfrm>
          <a:off x="1140509" y="4586676"/>
          <a:ext cx="3071451" cy="179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985972870"/>
              </p:ext>
            </p:extLst>
          </p:nvPr>
        </p:nvGraphicFramePr>
        <p:xfrm>
          <a:off x="4572000" y="4450128"/>
          <a:ext cx="4149768" cy="195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26523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5624"/>
            <a:ext cx="8229600" cy="902013"/>
          </a:xfrm>
        </p:spPr>
        <p:txBody>
          <a:bodyPr/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Desarrollo del </a:t>
            </a:r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Manual</a:t>
            </a:r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Colaboración Red </a:t>
            </a:r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UAI</a:t>
            </a:r>
          </a:p>
          <a:p>
            <a:endParaRPr lang="es-CL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s-CL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s-CL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Colaboración </a:t>
            </a:r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Comisión</a:t>
            </a:r>
          </a:p>
          <a:p>
            <a:pPr marL="457200" lvl="1" indent="0"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5" y="2403856"/>
            <a:ext cx="7767689" cy="86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5" r="25650" b="1716"/>
          <a:stretch/>
        </p:blipFill>
        <p:spPr bwMode="auto">
          <a:xfrm>
            <a:off x="2483768" y="4293096"/>
            <a:ext cx="5760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2" r="69396" b="20514"/>
          <a:stretch/>
        </p:blipFill>
        <p:spPr bwMode="auto">
          <a:xfrm>
            <a:off x="1763688" y="4293096"/>
            <a:ext cx="466110" cy="94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7" t="33635" r="18938" b="7394"/>
          <a:stretch/>
        </p:blipFill>
        <p:spPr bwMode="auto">
          <a:xfrm>
            <a:off x="3301456" y="4581124"/>
            <a:ext cx="936104" cy="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5" t="13978" r="30418" b="7394"/>
          <a:stretch/>
        </p:blipFill>
        <p:spPr bwMode="auto">
          <a:xfrm>
            <a:off x="4451625" y="4290784"/>
            <a:ext cx="720080" cy="11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6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265" y="552429"/>
            <a:ext cx="8229600" cy="1143000"/>
          </a:xfrm>
        </p:spPr>
        <p:txBody>
          <a:bodyPr/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Proyecciones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7665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Como mecanismo de mejora continua, se generarán los protocolos que permitan que las fichas de los indicadores sean revisados periódicamente.</a:t>
            </a:r>
          </a:p>
          <a:p>
            <a:pPr algn="just"/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Se evaluará la necesidad de generar nuevas versiones del Manual, que incorporen nuevos indicadores.</a:t>
            </a:r>
          </a:p>
          <a:p>
            <a:pPr algn="just"/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Con el objetivo de fortalecer el sistema de indicadores, se potenciará la colaboración con las distintas redes de las Universidades Estatales.</a:t>
            </a:r>
          </a:p>
          <a:p>
            <a:pPr algn="just"/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Se </a:t>
            </a:r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evaluará la generación de un espacio </a:t>
            </a:r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digital de manera de poder hacer crecer este instrumento.</a:t>
            </a:r>
          </a:p>
          <a:p>
            <a:pPr marL="0" indent="0" algn="just">
              <a:buNone/>
            </a:pPr>
            <a:endParaRPr lang="es-CL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CL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CL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94150"/>
            <a:ext cx="9144000" cy="3789040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46900" y="1817389"/>
            <a:ext cx="6445580" cy="1251571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Manual de Indicadores 2017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1540" y="4149080"/>
            <a:ext cx="8280920" cy="982960"/>
          </a:xfrm>
        </p:spPr>
        <p:txBody>
          <a:bodyPr>
            <a:noAutofit/>
          </a:bodyPr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RED DE UNIDADES DE ANÁLISIS INSTITUCIONAL </a:t>
            </a:r>
          </a:p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DE LAS UNIVERSIDADES ESTATALES DE CHILE</a:t>
            </a:r>
          </a:p>
        </p:txBody>
      </p:sp>
      <p:pic>
        <p:nvPicPr>
          <p:cNvPr id="9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4140"/>
            <a:ext cx="5079660" cy="12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3"/>
            <a:ext cx="8055318" cy="89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459">
            <a:off x="238796" y="1228446"/>
            <a:ext cx="2843808" cy="24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presentaciones-Red-UAI-CUECh-2017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Plantilla-presentaciones-Red-UAI-CUECh-2017 (1)</Template>
  <TotalTime>1831</TotalTime>
  <Words>424</Words>
  <Application>Microsoft Office PowerPoint</Application>
  <PresentationFormat>Presentación en pantalla (4:3)</PresentationFormat>
  <Paragraphs>62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Plantilla-presentaciones-Red-UAI-CUECh-2017 (1)</vt:lpstr>
      <vt:lpstr>Manual de Indicadores 2017</vt:lpstr>
      <vt:lpstr>Consideraciones</vt:lpstr>
      <vt:lpstr>Objetivos</vt:lpstr>
      <vt:lpstr>Metodología</vt:lpstr>
      <vt:lpstr>Se definen 6 etapas</vt:lpstr>
      <vt:lpstr>Desarrollo del Manual</vt:lpstr>
      <vt:lpstr>Proyecciones</vt:lpstr>
      <vt:lpstr>Manual de Indicadores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Ivette</dc:creator>
  <cp:lastModifiedBy>Ivette</cp:lastModifiedBy>
  <cp:revision>143</cp:revision>
  <dcterms:created xsi:type="dcterms:W3CDTF">2017-05-23T19:46:11Z</dcterms:created>
  <dcterms:modified xsi:type="dcterms:W3CDTF">2017-12-06T03:11:34Z</dcterms:modified>
</cp:coreProperties>
</file>